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  <p:sldMasterId id="2147483852" r:id="rId2"/>
  </p:sldMasterIdLst>
  <p:notesMasterIdLst>
    <p:notesMasterId r:id="rId100"/>
  </p:notesMasterIdLst>
  <p:sldIdLst>
    <p:sldId id="256" r:id="rId3"/>
    <p:sldId id="413" r:id="rId4"/>
    <p:sldId id="409" r:id="rId5"/>
    <p:sldId id="281" r:id="rId6"/>
    <p:sldId id="339" r:id="rId7"/>
    <p:sldId id="319" r:id="rId8"/>
    <p:sldId id="338" r:id="rId9"/>
    <p:sldId id="414" r:id="rId10"/>
    <p:sldId id="320" r:id="rId11"/>
    <p:sldId id="415" r:id="rId12"/>
    <p:sldId id="379" r:id="rId13"/>
    <p:sldId id="416" r:id="rId14"/>
    <p:sldId id="417" r:id="rId15"/>
    <p:sldId id="257" r:id="rId16"/>
    <p:sldId id="419" r:id="rId17"/>
    <p:sldId id="343" r:id="rId18"/>
    <p:sldId id="410" r:id="rId19"/>
    <p:sldId id="407" r:id="rId20"/>
    <p:sldId id="424" r:id="rId21"/>
    <p:sldId id="406" r:id="rId22"/>
    <p:sldId id="418" r:id="rId23"/>
    <p:sldId id="381" r:id="rId24"/>
    <p:sldId id="425" r:id="rId25"/>
    <p:sldId id="421" r:id="rId26"/>
    <p:sldId id="422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434" r:id="rId36"/>
    <p:sldId id="435" r:id="rId37"/>
    <p:sldId id="438" r:id="rId38"/>
    <p:sldId id="265" r:id="rId39"/>
    <p:sldId id="439" r:id="rId40"/>
    <p:sldId id="264" r:id="rId41"/>
    <p:sldId id="263" r:id="rId42"/>
    <p:sldId id="266" r:id="rId43"/>
    <p:sldId id="440" r:id="rId44"/>
    <p:sldId id="441" r:id="rId45"/>
    <p:sldId id="278" r:id="rId46"/>
    <p:sldId id="442" r:id="rId47"/>
    <p:sldId id="443" r:id="rId48"/>
    <p:sldId id="444" r:id="rId49"/>
    <p:sldId id="279" r:id="rId50"/>
    <p:sldId id="445" r:id="rId51"/>
    <p:sldId id="446" r:id="rId52"/>
    <p:sldId id="317" r:id="rId53"/>
    <p:sldId id="280" r:id="rId54"/>
    <p:sldId id="447" r:id="rId55"/>
    <p:sldId id="448" r:id="rId56"/>
    <p:sldId id="276" r:id="rId57"/>
    <p:sldId id="449" r:id="rId58"/>
    <p:sldId id="450" r:id="rId59"/>
    <p:sldId id="297" r:id="rId60"/>
    <p:sldId id="296" r:id="rId61"/>
    <p:sldId id="451" r:id="rId62"/>
    <p:sldId id="452" r:id="rId63"/>
    <p:sldId id="453" r:id="rId64"/>
    <p:sldId id="295" r:id="rId65"/>
    <p:sldId id="285" r:id="rId66"/>
    <p:sldId id="283" r:id="rId67"/>
    <p:sldId id="454" r:id="rId68"/>
    <p:sldId id="282" r:id="rId69"/>
    <p:sldId id="287" r:id="rId70"/>
    <p:sldId id="455" r:id="rId71"/>
    <p:sldId id="284" r:id="rId72"/>
    <p:sldId id="291" r:id="rId73"/>
    <p:sldId id="293" r:id="rId74"/>
    <p:sldId id="299" r:id="rId75"/>
    <p:sldId id="304" r:id="rId76"/>
    <p:sldId id="305" r:id="rId77"/>
    <p:sldId id="298" r:id="rId78"/>
    <p:sldId id="300" r:id="rId79"/>
    <p:sldId id="301" r:id="rId80"/>
    <p:sldId id="303" r:id="rId81"/>
    <p:sldId id="302" r:id="rId82"/>
    <p:sldId id="318" r:id="rId83"/>
    <p:sldId id="456" r:id="rId84"/>
    <p:sldId id="457" r:id="rId85"/>
    <p:sldId id="260" r:id="rId86"/>
    <p:sldId id="261" r:id="rId87"/>
    <p:sldId id="262" r:id="rId88"/>
    <p:sldId id="458" r:id="rId89"/>
    <p:sldId id="459" r:id="rId90"/>
    <p:sldId id="460" r:id="rId91"/>
    <p:sldId id="461" r:id="rId92"/>
    <p:sldId id="267" r:id="rId93"/>
    <p:sldId id="268" r:id="rId94"/>
    <p:sldId id="269" r:id="rId95"/>
    <p:sldId id="270" r:id="rId96"/>
    <p:sldId id="271" r:id="rId97"/>
    <p:sldId id="423" r:id="rId98"/>
    <p:sldId id="436" r:id="rId9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952C8-242B-9145-BB6F-4F948B359F12}" v="184" dt="2022-03-21T17:08:12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2517" autoAdjust="0"/>
  </p:normalViewPr>
  <p:slideViewPr>
    <p:cSldViewPr>
      <p:cViewPr varScale="1">
        <p:scale>
          <a:sx n="118" d="100"/>
          <a:sy n="118" d="100"/>
        </p:scale>
        <p:origin x="179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105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rand AUDRAS" userId="b46a4d19759fb6e4" providerId="LiveId" clId="{FA3952C8-242B-9145-BB6F-4F948B359F12}"/>
    <pc:docChg chg="undo custSel addSld delSld modSld sldOrd">
      <pc:chgData name="Bertrand AUDRAS" userId="b46a4d19759fb6e4" providerId="LiveId" clId="{FA3952C8-242B-9145-BB6F-4F948B359F12}" dt="2022-03-21T17:08:12.201" v="1435" actId="1036"/>
      <pc:docMkLst>
        <pc:docMk/>
      </pc:docMkLst>
      <pc:sldChg chg="modSp mod">
        <pc:chgData name="Bertrand AUDRAS" userId="b46a4d19759fb6e4" providerId="LiveId" clId="{FA3952C8-242B-9145-BB6F-4F948B359F12}" dt="2022-03-16T15:38:56.470" v="718" actId="1035"/>
        <pc:sldMkLst>
          <pc:docMk/>
          <pc:sldMk cId="0" sldId="257"/>
        </pc:sldMkLst>
        <pc:spChg chg="mod">
          <ac:chgData name="Bertrand AUDRAS" userId="b46a4d19759fb6e4" providerId="LiveId" clId="{FA3952C8-242B-9145-BB6F-4F948B359F12}" dt="2022-03-16T15:38:51.547" v="716" actId="1035"/>
          <ac:spMkLst>
            <pc:docMk/>
            <pc:sldMk cId="0" sldId="257"/>
            <ac:spMk id="15363" creationId="{B8AB2675-1DBF-EA4A-AA12-F409E9B4AF75}"/>
          </ac:spMkLst>
        </pc:spChg>
        <pc:picChg chg="mod">
          <ac:chgData name="Bertrand AUDRAS" userId="b46a4d19759fb6e4" providerId="LiveId" clId="{FA3952C8-242B-9145-BB6F-4F948B359F12}" dt="2022-03-16T15:38:56.470" v="718" actId="1035"/>
          <ac:picMkLst>
            <pc:docMk/>
            <pc:sldMk cId="0" sldId="257"/>
            <ac:picMk id="3" creationId="{CBA968EF-7B45-4DA6-8C5E-1313815328A1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1099064250" sldId="260"/>
        </pc:sldMkLst>
      </pc:sldChg>
      <pc:sldChg chg="addSp delSp modSp add del mod">
        <pc:chgData name="Bertrand AUDRAS" userId="b46a4d19759fb6e4" providerId="LiveId" clId="{FA3952C8-242B-9145-BB6F-4F948B359F12}" dt="2022-03-21T13:00:31.439" v="1186" actId="2696"/>
        <pc:sldMkLst>
          <pc:docMk/>
          <pc:sldMk cId="2967821262" sldId="260"/>
        </pc:sldMkLst>
        <pc:spChg chg="del">
          <ac:chgData name="Bertrand AUDRAS" userId="b46a4d19759fb6e4" providerId="LiveId" clId="{FA3952C8-242B-9145-BB6F-4F948B359F12}" dt="2022-03-21T12:46:57.869" v="1100" actId="478"/>
          <ac:spMkLst>
            <pc:docMk/>
            <pc:sldMk cId="2967821262" sldId="260"/>
            <ac:spMk id="2" creationId="{836206AF-BCFF-481D-B357-70011CBF883D}"/>
          </ac:spMkLst>
        </pc:spChg>
        <pc:spChg chg="add del mod">
          <ac:chgData name="Bertrand AUDRAS" userId="b46a4d19759fb6e4" providerId="LiveId" clId="{FA3952C8-242B-9145-BB6F-4F948B359F12}" dt="2022-03-21T12:46:59.902" v="1101" actId="478"/>
          <ac:spMkLst>
            <pc:docMk/>
            <pc:sldMk cId="2967821262" sldId="260"/>
            <ac:spMk id="4" creationId="{D09B15E4-6BCC-3E48-BA70-0D28CF039CCA}"/>
          </ac:spMkLst>
        </pc:spChg>
        <pc:spChg chg="mod">
          <ac:chgData name="Bertrand AUDRAS" userId="b46a4d19759fb6e4" providerId="LiveId" clId="{FA3952C8-242B-9145-BB6F-4F948B359F12}" dt="2022-03-21T12:47:11.958" v="1103" actId="404"/>
          <ac:spMkLst>
            <pc:docMk/>
            <pc:sldMk cId="2967821262" sldId="260"/>
            <ac:spMk id="5" creationId="{D5A9A651-8691-428F-8FFC-BC6FA84C5EA8}"/>
          </ac:spMkLst>
        </pc:spChg>
        <pc:spChg chg="del">
          <ac:chgData name="Bertrand AUDRAS" userId="b46a4d19759fb6e4" providerId="LiveId" clId="{FA3952C8-242B-9145-BB6F-4F948B359F12}" dt="2022-03-21T12:47:05.254" v="1102" actId="478"/>
          <ac:spMkLst>
            <pc:docMk/>
            <pc:sldMk cId="2967821262" sldId="260"/>
            <ac:spMk id="6" creationId="{C565FAFA-5D74-4588-9DFF-EFE3AD2B1046}"/>
          </ac:spMkLst>
        </pc:spChg>
        <pc:picChg chg="mod">
          <ac:chgData name="Bertrand AUDRAS" userId="b46a4d19759fb6e4" providerId="LiveId" clId="{FA3952C8-242B-9145-BB6F-4F948B359F12}" dt="2022-03-21T12:49:37.130" v="1126" actId="14100"/>
          <ac:picMkLst>
            <pc:docMk/>
            <pc:sldMk cId="2967821262" sldId="260"/>
            <ac:picMk id="3074" creationId="{AEB49B07-2701-4AB1-98B0-4C64B8B51913}"/>
          </ac:picMkLst>
        </pc:picChg>
        <pc:picChg chg="mod">
          <ac:chgData name="Bertrand AUDRAS" userId="b46a4d19759fb6e4" providerId="LiveId" clId="{FA3952C8-242B-9145-BB6F-4F948B359F12}" dt="2022-03-21T12:49:20.122" v="1122" actId="1076"/>
          <ac:picMkLst>
            <pc:docMk/>
            <pc:sldMk cId="2967821262" sldId="260"/>
            <ac:picMk id="4098" creationId="{A4CD5332-FFAD-43AE-BD6D-7A6BD2D31845}"/>
          </ac:picMkLst>
        </pc:picChg>
        <pc:picChg chg="mod">
          <ac:chgData name="Bertrand AUDRAS" userId="b46a4d19759fb6e4" providerId="LiveId" clId="{FA3952C8-242B-9145-BB6F-4F948B359F12}" dt="2022-03-21T12:49:27.756" v="1124" actId="14100"/>
          <ac:picMkLst>
            <pc:docMk/>
            <pc:sldMk cId="2967821262" sldId="260"/>
            <ac:picMk id="4100" creationId="{7D9F1122-B804-474F-8F63-E71D5714959D}"/>
          </ac:picMkLst>
        </pc:picChg>
      </pc:sldChg>
      <pc:sldChg chg="delSp modSp add del mod">
        <pc:chgData name="Bertrand AUDRAS" userId="b46a4d19759fb6e4" providerId="LiveId" clId="{FA3952C8-242B-9145-BB6F-4F948B359F12}" dt="2022-03-21T13:00:31.439" v="1186" actId="2696"/>
        <pc:sldMkLst>
          <pc:docMk/>
          <pc:sldMk cId="3167813309" sldId="261"/>
        </pc:sldMkLst>
        <pc:spChg chg="mod">
          <ac:chgData name="Bertrand AUDRAS" userId="b46a4d19759fb6e4" providerId="LiveId" clId="{FA3952C8-242B-9145-BB6F-4F948B359F12}" dt="2022-03-21T12:46:17.022" v="1097" actId="404"/>
          <ac:spMkLst>
            <pc:docMk/>
            <pc:sldMk cId="3167813309" sldId="261"/>
            <ac:spMk id="5" creationId="{BCD828D0-E8BE-409C-934D-D72406E21BCB}"/>
          </ac:spMkLst>
        </pc:spChg>
        <pc:spChg chg="del">
          <ac:chgData name="Bertrand AUDRAS" userId="b46a4d19759fb6e4" providerId="LiveId" clId="{FA3952C8-242B-9145-BB6F-4F948B359F12}" dt="2022-03-21T12:46:19.569" v="1098" actId="478"/>
          <ac:spMkLst>
            <pc:docMk/>
            <pc:sldMk cId="3167813309" sldId="261"/>
            <ac:spMk id="6" creationId="{9FB310CC-3470-40D0-910A-4D7C1B17A99C}"/>
          </ac:spMkLst>
        </pc:spChg>
        <pc:picChg chg="mod">
          <ac:chgData name="Bertrand AUDRAS" userId="b46a4d19759fb6e4" providerId="LiveId" clId="{FA3952C8-242B-9145-BB6F-4F948B359F12}" dt="2022-03-21T12:45:47.576" v="1090" actId="1076"/>
          <ac:picMkLst>
            <pc:docMk/>
            <pc:sldMk cId="3167813309" sldId="261"/>
            <ac:picMk id="4098" creationId="{A3C0ECB1-8F86-4DA0-95E0-8613CEC8D086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858919410" sldId="261"/>
        </pc:sldMkLst>
      </pc:sldChg>
      <pc:sldChg chg="addSp delSp modSp add del mod delAnim modAnim">
        <pc:chgData name="Bertrand AUDRAS" userId="b46a4d19759fb6e4" providerId="LiveId" clId="{FA3952C8-242B-9145-BB6F-4F948B359F12}" dt="2022-03-21T13:00:31.439" v="1186" actId="2696"/>
        <pc:sldMkLst>
          <pc:docMk/>
          <pc:sldMk cId="1310273117" sldId="262"/>
        </pc:sldMkLst>
        <pc:spChg chg="del mod">
          <ac:chgData name="Bertrand AUDRAS" userId="b46a4d19759fb6e4" providerId="LiveId" clId="{FA3952C8-242B-9145-BB6F-4F948B359F12}" dt="2022-03-21T12:46:03.398" v="1093" actId="478"/>
          <ac:spMkLst>
            <pc:docMk/>
            <pc:sldMk cId="1310273117" sldId="262"/>
            <ac:spMk id="2" creationId="{C314385F-AB95-43AB-8631-721FC29B127C}"/>
          </ac:spMkLst>
        </pc:spChg>
        <pc:spChg chg="del mod">
          <ac:chgData name="Bertrand AUDRAS" userId="b46a4d19759fb6e4" providerId="LiveId" clId="{FA3952C8-242B-9145-BB6F-4F948B359F12}" dt="2022-03-21T12:45:59.984" v="1091" actId="478"/>
          <ac:spMkLst>
            <pc:docMk/>
            <pc:sldMk cId="1310273117" sldId="262"/>
            <ac:spMk id="3" creationId="{3DED2692-BC42-4C55-93E1-34C00285C56A}"/>
          </ac:spMkLst>
        </pc:spChg>
        <pc:spChg chg="del">
          <ac:chgData name="Bertrand AUDRAS" userId="b46a4d19759fb6e4" providerId="LiveId" clId="{FA3952C8-242B-9145-BB6F-4F948B359F12}" dt="2022-03-21T12:45:15.789" v="1085" actId="478"/>
          <ac:spMkLst>
            <pc:docMk/>
            <pc:sldMk cId="1310273117" sldId="262"/>
            <ac:spMk id="5" creationId="{A6DAA303-298A-46CE-AE86-01AC5631B6F7}"/>
          </ac:spMkLst>
        </pc:spChg>
        <pc:spChg chg="add del mod">
          <ac:chgData name="Bertrand AUDRAS" userId="b46a4d19759fb6e4" providerId="LiveId" clId="{FA3952C8-242B-9145-BB6F-4F948B359F12}" dt="2022-03-21T12:46:05.266" v="1094" actId="478"/>
          <ac:spMkLst>
            <pc:docMk/>
            <pc:sldMk cId="1310273117" sldId="262"/>
            <ac:spMk id="6" creationId="{2E8D7DE1-A646-DF4C-AC83-F8B1E50FB47E}"/>
          </ac:spMkLst>
        </pc:spChg>
        <pc:spChg chg="del">
          <ac:chgData name="Bertrand AUDRAS" userId="b46a4d19759fb6e4" providerId="LiveId" clId="{FA3952C8-242B-9145-BB6F-4F948B359F12}" dt="2022-03-21T12:45:17.545" v="1086" actId="478"/>
          <ac:spMkLst>
            <pc:docMk/>
            <pc:sldMk cId="1310273117" sldId="262"/>
            <ac:spMk id="7" creationId="{2FA3E4AB-721E-4F3E-A1D0-7A3D456F4074}"/>
          </ac:spMkLst>
        </pc:spChg>
        <pc:spChg chg="add mod">
          <ac:chgData name="Bertrand AUDRAS" userId="b46a4d19759fb6e4" providerId="LiveId" clId="{FA3952C8-242B-9145-BB6F-4F948B359F12}" dt="2022-03-21T12:46:10.952" v="1096" actId="404"/>
          <ac:spMkLst>
            <pc:docMk/>
            <pc:sldMk cId="1310273117" sldId="262"/>
            <ac:spMk id="8" creationId="{CAF3557E-3ED6-154E-A0EB-A6DE9907AB03}"/>
          </ac:spMkLst>
        </pc:spChg>
        <pc:picChg chg="mod">
          <ac:chgData name="Bertrand AUDRAS" userId="b46a4d19759fb6e4" providerId="LiveId" clId="{FA3952C8-242B-9145-BB6F-4F948B359F12}" dt="2022-03-21T12:49:10.334" v="1121" actId="14100"/>
          <ac:picMkLst>
            <pc:docMk/>
            <pc:sldMk cId="1310273117" sldId="262"/>
            <ac:picMk id="2050" creationId="{CB7F55AA-95E7-4BF4-930B-D7DACBD4CE31}"/>
          </ac:picMkLst>
        </pc:picChg>
        <pc:picChg chg="mod">
          <ac:chgData name="Bertrand AUDRAS" userId="b46a4d19759fb6e4" providerId="LiveId" clId="{FA3952C8-242B-9145-BB6F-4F948B359F12}" dt="2022-03-21T12:49:07.235" v="1120" actId="1076"/>
          <ac:picMkLst>
            <pc:docMk/>
            <pc:sldMk cId="1310273117" sldId="262"/>
            <ac:picMk id="5122" creationId="{E4AAA054-4CFA-4C00-90B2-B3F631A28CD7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583468092" sldId="262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815690238" sldId="263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5253629" sldId="264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553290040" sldId="265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233451451" sldId="266"/>
        </pc:sldMkLst>
      </pc:sldChg>
      <pc:sldChg chg="addSp delSp modSp add del mod delAnim">
        <pc:chgData name="Bertrand AUDRAS" userId="b46a4d19759fb6e4" providerId="LiveId" clId="{FA3952C8-242B-9145-BB6F-4F948B359F12}" dt="2022-03-21T13:00:31.439" v="1186" actId="2696"/>
        <pc:sldMkLst>
          <pc:docMk/>
          <pc:sldMk cId="2983298554" sldId="267"/>
        </pc:sldMkLst>
        <pc:spChg chg="del">
          <ac:chgData name="Bertrand AUDRAS" userId="b46a4d19759fb6e4" providerId="LiveId" clId="{FA3952C8-242B-9145-BB6F-4F948B359F12}" dt="2022-03-21T12:47:45.921" v="1105" actId="478"/>
          <ac:spMkLst>
            <pc:docMk/>
            <pc:sldMk cId="2983298554" sldId="267"/>
            <ac:spMk id="2" creationId="{ED46B65C-F91F-4F5E-864B-1C4AE80D6A32}"/>
          </ac:spMkLst>
        </pc:spChg>
        <pc:spChg chg="mod">
          <ac:chgData name="Bertrand AUDRAS" userId="b46a4d19759fb6e4" providerId="LiveId" clId="{FA3952C8-242B-9145-BB6F-4F948B359F12}" dt="2022-03-21T12:47:52.359" v="1108" actId="404"/>
          <ac:spMkLst>
            <pc:docMk/>
            <pc:sldMk cId="2983298554" sldId="267"/>
            <ac:spMk id="4" creationId="{AC41D92B-95AC-4995-9F8D-783A7CD2AA9B}"/>
          </ac:spMkLst>
        </pc:spChg>
        <pc:spChg chg="add del mod">
          <ac:chgData name="Bertrand AUDRAS" userId="b46a4d19759fb6e4" providerId="LiveId" clId="{FA3952C8-242B-9145-BB6F-4F948B359F12}" dt="2022-03-21T12:47:47.899" v="1106" actId="478"/>
          <ac:spMkLst>
            <pc:docMk/>
            <pc:sldMk cId="2983298554" sldId="267"/>
            <ac:spMk id="5" creationId="{2A6D691C-C059-164A-A378-FD2FAE3BE47A}"/>
          </ac:spMkLst>
        </pc:spChg>
        <pc:picChg chg="mod">
          <ac:chgData name="Bertrand AUDRAS" userId="b46a4d19759fb6e4" providerId="LiveId" clId="{FA3952C8-242B-9145-BB6F-4F948B359F12}" dt="2022-03-21T12:49:48.199" v="1128" actId="14100"/>
          <ac:picMkLst>
            <pc:docMk/>
            <pc:sldMk cId="2983298554" sldId="267"/>
            <ac:picMk id="8194" creationId="{CB4DD42E-77EB-468E-B6E4-F3C8A73647B1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876085559" sldId="267"/>
        </pc:sldMkLst>
      </pc:sldChg>
      <pc:sldChg chg="addSp delSp modSp add del mod delAnim modAnim">
        <pc:chgData name="Bertrand AUDRAS" userId="b46a4d19759fb6e4" providerId="LiveId" clId="{FA3952C8-242B-9145-BB6F-4F948B359F12}" dt="2022-03-21T13:00:31.439" v="1186" actId="2696"/>
        <pc:sldMkLst>
          <pc:docMk/>
          <pc:sldMk cId="2497457637" sldId="268"/>
        </pc:sldMkLst>
        <pc:spChg chg="del">
          <ac:chgData name="Bertrand AUDRAS" userId="b46a4d19759fb6e4" providerId="LiveId" clId="{FA3952C8-242B-9145-BB6F-4F948B359F12}" dt="2022-03-21T12:48:18.104" v="1114" actId="478"/>
          <ac:spMkLst>
            <pc:docMk/>
            <pc:sldMk cId="2497457637" sldId="268"/>
            <ac:spMk id="2" creationId="{E500B221-07CB-4EDD-8D04-2A3460C219A4}"/>
          </ac:spMkLst>
        </pc:spChg>
        <pc:spChg chg="add del mod">
          <ac:chgData name="Bertrand AUDRAS" userId="b46a4d19759fb6e4" providerId="LiveId" clId="{FA3952C8-242B-9145-BB6F-4F948B359F12}" dt="2022-03-21T12:48:19.995" v="1115" actId="478"/>
          <ac:spMkLst>
            <pc:docMk/>
            <pc:sldMk cId="2497457637" sldId="268"/>
            <ac:spMk id="4" creationId="{D1298E7F-90F3-BB4B-A27D-D6AC79DFCB8B}"/>
          </ac:spMkLst>
        </pc:spChg>
        <pc:spChg chg="mod">
          <ac:chgData name="Bertrand AUDRAS" userId="b46a4d19759fb6e4" providerId="LiveId" clId="{FA3952C8-242B-9145-BB6F-4F948B359F12}" dt="2022-03-21T12:50:01.295" v="1129" actId="1076"/>
          <ac:spMkLst>
            <pc:docMk/>
            <pc:sldMk cId="2497457637" sldId="268"/>
            <ac:spMk id="5" creationId="{1D09AC9D-404A-455D-9D84-1B00ED5511F0}"/>
          </ac:spMkLst>
        </pc:spChg>
        <pc:spChg chg="del">
          <ac:chgData name="Bertrand AUDRAS" userId="b46a4d19759fb6e4" providerId="LiveId" clId="{FA3952C8-242B-9145-BB6F-4F948B359F12}" dt="2022-03-21T12:48:12.105" v="1112" actId="478"/>
          <ac:spMkLst>
            <pc:docMk/>
            <pc:sldMk cId="2497457637" sldId="268"/>
            <ac:spMk id="6" creationId="{88C96B86-6C27-4111-B86B-6DB40614027E}"/>
          </ac:spMkLst>
        </pc:spChg>
        <pc:spChg chg="del">
          <ac:chgData name="Bertrand AUDRAS" userId="b46a4d19759fb6e4" providerId="LiveId" clId="{FA3952C8-242B-9145-BB6F-4F948B359F12}" dt="2022-03-21T12:48:08.644" v="1111" actId="478"/>
          <ac:spMkLst>
            <pc:docMk/>
            <pc:sldMk cId="2497457637" sldId="268"/>
            <ac:spMk id="7" creationId="{AEE90C6D-741B-4998-9460-EA65EE4EA17D}"/>
          </ac:spMkLst>
        </pc:spChg>
        <pc:picChg chg="del">
          <ac:chgData name="Bertrand AUDRAS" userId="b46a4d19759fb6e4" providerId="LiveId" clId="{FA3952C8-242B-9145-BB6F-4F948B359F12}" dt="2022-03-21T12:48:24.985" v="1117" actId="478"/>
          <ac:picMkLst>
            <pc:docMk/>
            <pc:sldMk cId="2497457637" sldId="268"/>
            <ac:picMk id="1026" creationId="{B42C31B1-D6EC-483C-95D8-AB43803C3BEB}"/>
          </ac:picMkLst>
        </pc:picChg>
        <pc:picChg chg="mod">
          <ac:chgData name="Bertrand AUDRAS" userId="b46a4d19759fb6e4" providerId="LiveId" clId="{FA3952C8-242B-9145-BB6F-4F948B359F12}" dt="2022-03-21T12:50:08.197" v="1133" actId="14100"/>
          <ac:picMkLst>
            <pc:docMk/>
            <pc:sldMk cId="2497457637" sldId="268"/>
            <ac:picMk id="1028" creationId="{27493943-0BC0-4DB8-A62A-8315FAB1DA47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244588376" sldId="268"/>
        </pc:sldMkLst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1900051061" sldId="269"/>
        </pc:sldMkLst>
      </pc:sldChg>
      <pc:sldChg chg="addSp delSp modSp add del mod delAnim modAnim">
        <pc:chgData name="Bertrand AUDRAS" userId="b46a4d19759fb6e4" providerId="LiveId" clId="{FA3952C8-242B-9145-BB6F-4F948B359F12}" dt="2022-03-21T13:00:31.439" v="1186" actId="2696"/>
        <pc:sldMkLst>
          <pc:docMk/>
          <pc:sldMk cId="3232158130" sldId="269"/>
        </pc:sldMkLst>
        <pc:spChg chg="del">
          <ac:chgData name="Bertrand AUDRAS" userId="b46a4d19759fb6e4" providerId="LiveId" clId="{FA3952C8-242B-9145-BB6F-4F948B359F12}" dt="2022-03-21T12:51:20.443" v="1135" actId="478"/>
          <ac:spMkLst>
            <pc:docMk/>
            <pc:sldMk cId="3232158130" sldId="269"/>
            <ac:spMk id="2" creationId="{15DB86DC-F567-4E83-B8EF-F4CA066B19F9}"/>
          </ac:spMkLst>
        </pc:spChg>
        <pc:spChg chg="mod">
          <ac:chgData name="Bertrand AUDRAS" userId="b46a4d19759fb6e4" providerId="LiveId" clId="{FA3952C8-242B-9145-BB6F-4F948B359F12}" dt="2022-03-21T12:51:45.112" v="1142" actId="1076"/>
          <ac:spMkLst>
            <pc:docMk/>
            <pc:sldMk cId="3232158130" sldId="269"/>
            <ac:spMk id="4" creationId="{36271866-D0AF-48EE-9AE8-609B8593896F}"/>
          </ac:spMkLst>
        </pc:spChg>
        <pc:spChg chg="add del mod">
          <ac:chgData name="Bertrand AUDRAS" userId="b46a4d19759fb6e4" providerId="LiveId" clId="{FA3952C8-242B-9145-BB6F-4F948B359F12}" dt="2022-03-21T12:51:22.246" v="1136" actId="478"/>
          <ac:spMkLst>
            <pc:docMk/>
            <pc:sldMk cId="3232158130" sldId="269"/>
            <ac:spMk id="5" creationId="{2D22ECE3-8B51-8944-AE48-A4765DEC6EA6}"/>
          </ac:spMkLst>
        </pc:spChg>
        <pc:spChg chg="del">
          <ac:chgData name="Bertrand AUDRAS" userId="b46a4d19759fb6e4" providerId="LiveId" clId="{FA3952C8-242B-9145-BB6F-4F948B359F12}" dt="2022-03-21T12:51:30.559" v="1137" actId="478"/>
          <ac:spMkLst>
            <pc:docMk/>
            <pc:sldMk cId="3232158130" sldId="269"/>
            <ac:spMk id="6" creationId="{A3C3EBC1-7A56-4C07-8DB0-22588BF12270}"/>
          </ac:spMkLst>
        </pc:spChg>
        <pc:picChg chg="del mod">
          <ac:chgData name="Bertrand AUDRAS" userId="b46a4d19759fb6e4" providerId="LiveId" clId="{FA3952C8-242B-9145-BB6F-4F948B359F12}" dt="2022-03-21T12:51:38.962" v="1140" actId="478"/>
          <ac:picMkLst>
            <pc:docMk/>
            <pc:sldMk cId="3232158130" sldId="269"/>
            <ac:picMk id="3074" creationId="{33B38656-83E6-4B73-9C5C-9EDA4B709FB0}"/>
          </ac:picMkLst>
        </pc:picChg>
        <pc:picChg chg="mod">
          <ac:chgData name="Bertrand AUDRAS" userId="b46a4d19759fb6e4" providerId="LiveId" clId="{FA3952C8-242B-9145-BB6F-4F948B359F12}" dt="2022-03-21T12:51:34.660" v="1138" actId="14100"/>
          <ac:picMkLst>
            <pc:docMk/>
            <pc:sldMk cId="3232158130" sldId="269"/>
            <ac:picMk id="3076" creationId="{EEC6B4D5-2E96-4A34-9778-B9C705F5CD7B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987685006" sldId="270"/>
        </pc:sldMkLst>
      </pc:sldChg>
      <pc:sldChg chg="addSp delSp modSp add del mod delAnim modAnim">
        <pc:chgData name="Bertrand AUDRAS" userId="b46a4d19759fb6e4" providerId="LiveId" clId="{FA3952C8-242B-9145-BB6F-4F948B359F12}" dt="2022-03-21T13:00:31.439" v="1186" actId="2696"/>
        <pc:sldMkLst>
          <pc:docMk/>
          <pc:sldMk cId="454415546" sldId="271"/>
        </pc:sldMkLst>
        <pc:spChg chg="del">
          <ac:chgData name="Bertrand AUDRAS" userId="b46a4d19759fb6e4" providerId="LiveId" clId="{FA3952C8-242B-9145-BB6F-4F948B359F12}" dt="2022-03-21T12:51:49.903" v="1143" actId="478"/>
          <ac:spMkLst>
            <pc:docMk/>
            <pc:sldMk cId="454415546" sldId="271"/>
            <ac:spMk id="2" creationId="{D1706537-3686-401D-84E2-CBE817C8A4D0}"/>
          </ac:spMkLst>
        </pc:spChg>
        <pc:spChg chg="mod">
          <ac:chgData name="Bertrand AUDRAS" userId="b46a4d19759fb6e4" providerId="LiveId" clId="{FA3952C8-242B-9145-BB6F-4F948B359F12}" dt="2022-03-21T12:53:35.628" v="1150" actId="1076"/>
          <ac:spMkLst>
            <pc:docMk/>
            <pc:sldMk cId="454415546" sldId="271"/>
            <ac:spMk id="4" creationId="{75399390-361D-4D2D-A283-277A4A44391A}"/>
          </ac:spMkLst>
        </pc:spChg>
        <pc:spChg chg="add del mod">
          <ac:chgData name="Bertrand AUDRAS" userId="b46a4d19759fb6e4" providerId="LiveId" clId="{FA3952C8-242B-9145-BB6F-4F948B359F12}" dt="2022-03-21T12:51:51.628" v="1144" actId="478"/>
          <ac:spMkLst>
            <pc:docMk/>
            <pc:sldMk cId="454415546" sldId="271"/>
            <ac:spMk id="5" creationId="{635537B6-86A8-4E40-986B-5CB6F8ACB9AC}"/>
          </ac:spMkLst>
        </pc:spChg>
        <pc:spChg chg="del">
          <ac:chgData name="Bertrand AUDRAS" userId="b46a4d19759fb6e4" providerId="LiveId" clId="{FA3952C8-242B-9145-BB6F-4F948B359F12}" dt="2022-03-21T12:51:53.804" v="1145" actId="478"/>
          <ac:spMkLst>
            <pc:docMk/>
            <pc:sldMk cId="454415546" sldId="271"/>
            <ac:spMk id="13" creationId="{09C2E764-B11E-4ADC-B3ED-4F81A29F5F87}"/>
          </ac:spMkLst>
        </pc:spChg>
        <pc:picChg chg="del">
          <ac:chgData name="Bertrand AUDRAS" userId="b46a4d19759fb6e4" providerId="LiveId" clId="{FA3952C8-242B-9145-BB6F-4F948B359F12}" dt="2022-03-21T12:53:28.100" v="1148" actId="478"/>
          <ac:picMkLst>
            <pc:docMk/>
            <pc:sldMk cId="454415546" sldId="271"/>
            <ac:picMk id="5122" creationId="{A2A9F948-A0D0-419B-B351-28E236E9C6C4}"/>
          </ac:picMkLst>
        </pc:picChg>
        <pc:picChg chg="mod">
          <ac:chgData name="Bertrand AUDRAS" userId="b46a4d19759fb6e4" providerId="LiveId" clId="{FA3952C8-242B-9145-BB6F-4F948B359F12}" dt="2022-03-21T12:53:39.643" v="1152" actId="14100"/>
          <ac:picMkLst>
            <pc:docMk/>
            <pc:sldMk cId="454415546" sldId="271"/>
            <ac:picMk id="5128" creationId="{8C6FAFB3-8867-4C79-A7C2-824EDA710ACE}"/>
          </ac:picMkLst>
        </pc:pic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1205252873" sldId="271"/>
        </pc:sldMkLst>
      </pc:sldChg>
      <pc:sldChg chg="delSp modSp add del mod delAnim modAnim">
        <pc:chgData name="Bertrand AUDRAS" userId="b46a4d19759fb6e4" providerId="LiveId" clId="{FA3952C8-242B-9145-BB6F-4F948B359F12}" dt="2022-03-21T13:00:31.439" v="1186" actId="2696"/>
        <pc:sldMkLst>
          <pc:docMk/>
          <pc:sldMk cId="3678170849" sldId="273"/>
        </pc:sldMkLst>
        <pc:spChg chg="del">
          <ac:chgData name="Bertrand AUDRAS" userId="b46a4d19759fb6e4" providerId="LiveId" clId="{FA3952C8-242B-9145-BB6F-4F948B359F12}" dt="2022-03-21T12:54:52.488" v="1156" actId="478"/>
          <ac:spMkLst>
            <pc:docMk/>
            <pc:sldMk cId="3678170849" sldId="273"/>
            <ac:spMk id="3" creationId="{4A40FD16-1378-4E38-95A2-01DF113269EE}"/>
          </ac:spMkLst>
        </pc:spChg>
        <pc:spChg chg="mod">
          <ac:chgData name="Bertrand AUDRAS" userId="b46a4d19759fb6e4" providerId="LiveId" clId="{FA3952C8-242B-9145-BB6F-4F948B359F12}" dt="2022-03-21T12:55:21.006" v="1165" actId="1076"/>
          <ac:spMkLst>
            <pc:docMk/>
            <pc:sldMk cId="3678170849" sldId="273"/>
            <ac:spMk id="4" creationId="{CCA0A74B-BBA3-4F18-9CEB-BDFB55666BF7}"/>
          </ac:spMkLst>
        </pc:spChg>
        <pc:spChg chg="del mod">
          <ac:chgData name="Bertrand AUDRAS" userId="b46a4d19759fb6e4" providerId="LiveId" clId="{FA3952C8-242B-9145-BB6F-4F948B359F12}" dt="2022-03-21T12:54:55.515" v="1157" actId="478"/>
          <ac:spMkLst>
            <pc:docMk/>
            <pc:sldMk cId="3678170849" sldId="273"/>
            <ac:spMk id="7" creationId="{3D016154-FFB8-4B60-AE5C-AFD6AB61CDEA}"/>
          </ac:spMkLst>
        </pc:spChg>
        <pc:picChg chg="del">
          <ac:chgData name="Bertrand AUDRAS" userId="b46a4d19759fb6e4" providerId="LiveId" clId="{FA3952C8-242B-9145-BB6F-4F948B359F12}" dt="2022-03-21T12:55:14.946" v="1164" actId="478"/>
          <ac:picMkLst>
            <pc:docMk/>
            <pc:sldMk cId="3678170849" sldId="273"/>
            <ac:picMk id="6" creationId="{011DE7C5-CC61-45B3-B472-18C61A3D13F7}"/>
          </ac:picMkLst>
        </pc:picChg>
        <pc:picChg chg="del mod">
          <ac:chgData name="Bertrand AUDRAS" userId="b46a4d19759fb6e4" providerId="LiveId" clId="{FA3952C8-242B-9145-BB6F-4F948B359F12}" dt="2022-03-21T12:54:59.777" v="1160" actId="478"/>
          <ac:picMkLst>
            <pc:docMk/>
            <pc:sldMk cId="3678170849" sldId="273"/>
            <ac:picMk id="8" creationId="{C5B6FEBD-B234-4D58-B6A8-FF7FEFD68536}"/>
          </ac:picMkLst>
        </pc:picChg>
        <pc:picChg chg="mod">
          <ac:chgData name="Bertrand AUDRAS" userId="b46a4d19759fb6e4" providerId="LiveId" clId="{FA3952C8-242B-9145-BB6F-4F948B359F12}" dt="2022-03-21T12:55:11.185" v="1163" actId="14100"/>
          <ac:picMkLst>
            <pc:docMk/>
            <pc:sldMk cId="3678170849" sldId="273"/>
            <ac:picMk id="2050" creationId="{6060E758-9AAC-4847-A802-E53EBB7EDCFC}"/>
          </ac:picMkLst>
        </pc:picChg>
      </pc:sldChg>
      <pc:sldChg chg="delSp modSp add del mod delAnim">
        <pc:chgData name="Bertrand AUDRAS" userId="b46a4d19759fb6e4" providerId="LiveId" clId="{FA3952C8-242B-9145-BB6F-4F948B359F12}" dt="2022-03-21T13:00:31.439" v="1186" actId="2696"/>
        <pc:sldMkLst>
          <pc:docMk/>
          <pc:sldMk cId="1958264220" sldId="275"/>
        </pc:sldMkLst>
        <pc:spChg chg="mod">
          <ac:chgData name="Bertrand AUDRAS" userId="b46a4d19759fb6e4" providerId="LiveId" clId="{FA3952C8-242B-9145-BB6F-4F948B359F12}" dt="2022-03-21T12:56:06.714" v="1178" actId="1035"/>
          <ac:spMkLst>
            <pc:docMk/>
            <pc:sldMk cId="1958264220" sldId="275"/>
            <ac:spMk id="6" creationId="{46675F00-AF01-4009-B143-37CC07EB0BBF}"/>
          </ac:spMkLst>
        </pc:spChg>
        <pc:spChg chg="del">
          <ac:chgData name="Bertrand AUDRAS" userId="b46a4d19759fb6e4" providerId="LiveId" clId="{FA3952C8-242B-9145-BB6F-4F948B359F12}" dt="2022-03-21T12:55:45.251" v="1170" actId="478"/>
          <ac:spMkLst>
            <pc:docMk/>
            <pc:sldMk cId="1958264220" sldId="275"/>
            <ac:spMk id="8" creationId="{8DE7D78D-565D-4E78-9BB6-B5B83FC59508}"/>
          </ac:spMkLst>
        </pc:spChg>
        <pc:picChg chg="del mod">
          <ac:chgData name="Bertrand AUDRAS" userId="b46a4d19759fb6e4" providerId="LiveId" clId="{FA3952C8-242B-9145-BB6F-4F948B359F12}" dt="2022-03-21T12:55:43.147" v="1169" actId="478"/>
          <ac:picMkLst>
            <pc:docMk/>
            <pc:sldMk cId="1958264220" sldId="275"/>
            <ac:picMk id="9" creationId="{D09D7EBF-BD1F-4291-A063-DD2B1B6C44E7}"/>
          </ac:picMkLst>
        </pc:picChg>
        <pc:picChg chg="mod">
          <ac:chgData name="Bertrand AUDRAS" userId="b46a4d19759fb6e4" providerId="LiveId" clId="{FA3952C8-242B-9145-BB6F-4F948B359F12}" dt="2022-03-21T12:55:50.303" v="1171" actId="14100"/>
          <ac:picMkLst>
            <pc:docMk/>
            <pc:sldMk cId="1958264220" sldId="275"/>
            <ac:picMk id="1026" creationId="{0A63C5B9-8A91-41AF-AD76-30015011EF63}"/>
          </ac:picMkLst>
        </pc:picChg>
        <pc:picChg chg="mod">
          <ac:chgData name="Bertrand AUDRAS" userId="b46a4d19759fb6e4" providerId="LiveId" clId="{FA3952C8-242B-9145-BB6F-4F948B359F12}" dt="2022-03-21T12:55:54.768" v="1172" actId="1076"/>
          <ac:picMkLst>
            <pc:docMk/>
            <pc:sldMk cId="1958264220" sldId="275"/>
            <ac:picMk id="1028" creationId="{0B5C681D-7827-4F6E-958C-BB9FBA73ABDC}"/>
          </ac:picMkLst>
        </pc:picChg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297557261" sldId="276"/>
        </pc:sldMkLst>
      </pc:sldChg>
      <pc:sldChg chg="add del">
        <pc:chgData name="Bertrand AUDRAS" userId="b46a4d19759fb6e4" providerId="LiveId" clId="{FA3952C8-242B-9145-BB6F-4F948B359F12}" dt="2022-03-21T13:00:31.439" v="1186" actId="2696"/>
        <pc:sldMkLst>
          <pc:docMk/>
          <pc:sldMk cId="1498678580" sldId="277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547325583" sldId="278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734850534" sldId="279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646318444" sldId="280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95169469" sldId="282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4189693650" sldId="283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200722143" sldId="284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4198839101" sldId="285"/>
        </pc:sldMkLst>
      </pc:sldChg>
      <pc:sldChg chg="add del">
        <pc:chgData name="Bertrand AUDRAS" userId="b46a4d19759fb6e4" providerId="LiveId" clId="{FA3952C8-242B-9145-BB6F-4F948B359F12}" dt="2022-03-21T13:00:31.439" v="1186" actId="2696"/>
        <pc:sldMkLst>
          <pc:docMk/>
          <pc:sldMk cId="1944586217" sldId="286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723489516" sldId="287"/>
        </pc:sldMkLst>
      </pc:sldChg>
      <pc:sldChg chg="add del">
        <pc:chgData name="Bertrand AUDRAS" userId="b46a4d19759fb6e4" providerId="LiveId" clId="{FA3952C8-242B-9145-BB6F-4F948B359F12}" dt="2022-03-21T13:00:31.439" v="1186" actId="2696"/>
        <pc:sldMkLst>
          <pc:docMk/>
          <pc:sldMk cId="2780451879" sldId="289"/>
        </pc:sldMkLst>
      </pc:sldChg>
      <pc:sldChg chg="add del">
        <pc:chgData name="Bertrand AUDRAS" userId="b46a4d19759fb6e4" providerId="LiveId" clId="{FA3952C8-242B-9145-BB6F-4F948B359F12}" dt="2022-03-21T13:00:31.439" v="1186" actId="2696"/>
        <pc:sldMkLst>
          <pc:docMk/>
          <pc:sldMk cId="3931644112" sldId="290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635204328" sldId="291"/>
        </pc:sldMkLst>
      </pc:sldChg>
      <pc:sldChg chg="add del ord">
        <pc:chgData name="Bertrand AUDRAS" userId="b46a4d19759fb6e4" providerId="LiveId" clId="{FA3952C8-242B-9145-BB6F-4F948B359F12}" dt="2022-03-21T13:00:31.439" v="1186" actId="2696"/>
        <pc:sldMkLst>
          <pc:docMk/>
          <pc:sldMk cId="282806689" sldId="292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865944092" sldId="293"/>
        </pc:sldMkLst>
      </pc:sldChg>
      <pc:sldChg chg="add del">
        <pc:chgData name="Bertrand AUDRAS" userId="b46a4d19759fb6e4" providerId="LiveId" clId="{FA3952C8-242B-9145-BB6F-4F948B359F12}" dt="2022-03-21T13:01:03.023" v="1188" actId="2696"/>
        <pc:sldMkLst>
          <pc:docMk/>
          <pc:sldMk cId="1277618153" sldId="294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452912631" sldId="295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2641435139" sldId="296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624870217" sldId="297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2371374917" sldId="298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2202185067" sldId="299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303883402" sldId="300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977830528" sldId="301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592671143" sldId="302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2342422696" sldId="303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514723680" sldId="304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3096341122" sldId="305"/>
        </pc:sldMkLst>
      </pc:sldChg>
      <pc:sldChg chg="add del">
        <pc:chgData name="Bertrand AUDRAS" userId="b46a4d19759fb6e4" providerId="LiveId" clId="{FA3952C8-242B-9145-BB6F-4F948B359F12}" dt="2022-03-21T13:00:31.439" v="1186" actId="2696"/>
        <pc:sldMkLst>
          <pc:docMk/>
          <pc:sldMk cId="3348878507" sldId="306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1888632114" sldId="317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4073125371" sldId="318"/>
        </pc:sldMkLst>
      </pc:sldChg>
      <pc:sldChg chg="addSp delSp modSp">
        <pc:chgData name="Bertrand AUDRAS" userId="b46a4d19759fb6e4" providerId="LiveId" clId="{FA3952C8-242B-9145-BB6F-4F948B359F12}" dt="2022-03-21T13:07:17.457" v="1333" actId="14100"/>
        <pc:sldMkLst>
          <pc:docMk/>
          <pc:sldMk cId="0" sldId="319"/>
        </pc:sldMkLst>
        <pc:spChg chg="add del mod">
          <ac:chgData name="Bertrand AUDRAS" userId="b46a4d19759fb6e4" providerId="LiveId" clId="{FA3952C8-242B-9145-BB6F-4F948B359F12}" dt="2022-03-21T13:07:08.154" v="1331" actId="478"/>
          <ac:spMkLst>
            <pc:docMk/>
            <pc:sldMk cId="0" sldId="319"/>
            <ac:spMk id="2" creationId="{DD5BF952-64A3-1A44-8D45-3F1F837E9977}"/>
          </ac:spMkLst>
        </pc:spChg>
        <pc:spChg chg="del">
          <ac:chgData name="Bertrand AUDRAS" userId="b46a4d19759fb6e4" providerId="LiveId" clId="{FA3952C8-242B-9145-BB6F-4F948B359F12}" dt="2022-03-21T13:07:05.875" v="1330" actId="478"/>
          <ac:spMkLst>
            <pc:docMk/>
            <pc:sldMk cId="0" sldId="319"/>
            <ac:spMk id="4" creationId="{C0CBD52F-7554-AC48-B06E-D6D5D416AC43}"/>
          </ac:spMkLst>
        </pc:spChg>
        <pc:picChg chg="mod">
          <ac:chgData name="Bertrand AUDRAS" userId="b46a4d19759fb6e4" providerId="LiveId" clId="{FA3952C8-242B-9145-BB6F-4F948B359F12}" dt="2022-03-21T13:07:17.457" v="1333" actId="14100"/>
          <ac:picMkLst>
            <pc:docMk/>
            <pc:sldMk cId="0" sldId="319"/>
            <ac:picMk id="13317" creationId="{0B73A79A-FC20-CB4C-9DEA-BE4EB19932EF}"/>
          </ac:picMkLst>
        </pc:picChg>
      </pc:sldChg>
      <pc:sldChg chg="delSp modSp add del mod">
        <pc:chgData name="Bertrand AUDRAS" userId="b46a4d19759fb6e4" providerId="LiveId" clId="{FA3952C8-242B-9145-BB6F-4F948B359F12}" dt="2022-03-21T13:00:31.439" v="1186" actId="2696"/>
        <pc:sldMkLst>
          <pc:docMk/>
          <pc:sldMk cId="1166163332" sldId="321"/>
        </pc:sldMkLst>
        <pc:spChg chg="del">
          <ac:chgData name="Bertrand AUDRAS" userId="b46a4d19759fb6e4" providerId="LiveId" clId="{FA3952C8-242B-9145-BB6F-4F948B359F12}" dt="2022-03-21T12:48:00.039" v="1109" actId="478"/>
          <ac:spMkLst>
            <pc:docMk/>
            <pc:sldMk cId="1166163332" sldId="321"/>
            <ac:spMk id="5" creationId="{E29FAD49-110F-4804-AA35-150737604BFF}"/>
          </ac:spMkLst>
        </pc:spChg>
        <pc:spChg chg="mod">
          <ac:chgData name="Bertrand AUDRAS" userId="b46a4d19759fb6e4" providerId="LiveId" clId="{FA3952C8-242B-9145-BB6F-4F948B359F12}" dt="2022-03-21T12:48:03.168" v="1110" actId="404"/>
          <ac:spMkLst>
            <pc:docMk/>
            <pc:sldMk cId="1166163332" sldId="321"/>
            <ac:spMk id="10" creationId="{38C8C17D-0510-451C-8A22-CE032E429D24}"/>
          </ac:spMkLst>
        </pc:spChg>
      </pc:sldChg>
      <pc:sldChg chg="add del">
        <pc:chgData name="Bertrand AUDRAS" userId="b46a4d19759fb6e4" providerId="LiveId" clId="{FA3952C8-242B-9145-BB6F-4F948B359F12}" dt="2022-03-21T13:00:44.093" v="1187" actId="2696"/>
        <pc:sldMkLst>
          <pc:docMk/>
          <pc:sldMk cId="1136761098" sldId="336"/>
        </pc:sldMkLst>
      </pc:sldChg>
      <pc:sldChg chg="add del">
        <pc:chgData name="Bertrand AUDRAS" userId="b46a4d19759fb6e4" providerId="LiveId" clId="{FA3952C8-242B-9145-BB6F-4F948B359F12}" dt="2022-03-21T13:01:05.307" v="1189" actId="2696"/>
        <pc:sldMkLst>
          <pc:docMk/>
          <pc:sldMk cId="191770092" sldId="337"/>
        </pc:sldMkLst>
      </pc:sldChg>
      <pc:sldChg chg="modSp mod">
        <pc:chgData name="Bertrand AUDRAS" userId="b46a4d19759fb6e4" providerId="LiveId" clId="{FA3952C8-242B-9145-BB6F-4F948B359F12}" dt="2022-03-16T15:32:23.794" v="520" actId="15"/>
        <pc:sldMkLst>
          <pc:docMk/>
          <pc:sldMk cId="0" sldId="338"/>
        </pc:sldMkLst>
        <pc:spChg chg="mod">
          <ac:chgData name="Bertrand AUDRAS" userId="b46a4d19759fb6e4" providerId="LiveId" clId="{FA3952C8-242B-9145-BB6F-4F948B359F12}" dt="2022-03-16T15:32:23.794" v="520" actId="15"/>
          <ac:spMkLst>
            <pc:docMk/>
            <pc:sldMk cId="0" sldId="338"/>
            <ac:spMk id="14339" creationId="{C38F763E-A10E-514F-BD24-83D640CE7224}"/>
          </ac:spMkLst>
        </pc:spChg>
      </pc:sldChg>
      <pc:sldChg chg="modSp mod">
        <pc:chgData name="Bertrand AUDRAS" userId="b46a4d19759fb6e4" providerId="LiveId" clId="{FA3952C8-242B-9145-BB6F-4F948B359F12}" dt="2022-03-16T15:28:32.446" v="459" actId="12"/>
        <pc:sldMkLst>
          <pc:docMk/>
          <pc:sldMk cId="0" sldId="339"/>
        </pc:sldMkLst>
        <pc:spChg chg="mod">
          <ac:chgData name="Bertrand AUDRAS" userId="b46a4d19759fb6e4" providerId="LiveId" clId="{FA3952C8-242B-9145-BB6F-4F948B359F12}" dt="2022-03-16T15:28:32.446" v="459" actId="12"/>
          <ac:spMkLst>
            <pc:docMk/>
            <pc:sldMk cId="0" sldId="339"/>
            <ac:spMk id="11267" creationId="{C0BE71E7-5A37-5947-AD38-B4501CAACA88}"/>
          </ac:spMkLst>
        </pc:spChg>
      </pc:sldChg>
      <pc:sldChg chg="modSp mod">
        <pc:chgData name="Bertrand AUDRAS" userId="b46a4d19759fb6e4" providerId="LiveId" clId="{FA3952C8-242B-9145-BB6F-4F948B359F12}" dt="2022-03-16T15:40:11.385" v="748" actId="20577"/>
        <pc:sldMkLst>
          <pc:docMk/>
          <pc:sldMk cId="0" sldId="343"/>
        </pc:sldMkLst>
        <pc:spChg chg="mod">
          <ac:chgData name="Bertrand AUDRAS" userId="b46a4d19759fb6e4" providerId="LiveId" clId="{FA3952C8-242B-9145-BB6F-4F948B359F12}" dt="2022-03-16T15:40:11.385" v="748" actId="20577"/>
          <ac:spMkLst>
            <pc:docMk/>
            <pc:sldMk cId="0" sldId="343"/>
            <ac:spMk id="18435" creationId="{518FA7B8-D433-CB4D-BF43-59CEF327727D}"/>
          </ac:spMkLst>
        </pc:spChg>
      </pc:sldChg>
      <pc:sldChg chg="delSp del">
        <pc:chgData name="Bertrand AUDRAS" userId="b46a4d19759fb6e4" providerId="LiveId" clId="{FA3952C8-242B-9145-BB6F-4F948B359F12}" dt="2022-03-21T13:00:31.439" v="1186" actId="2696"/>
        <pc:sldMkLst>
          <pc:docMk/>
          <pc:sldMk cId="0" sldId="404"/>
        </pc:sldMkLst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16" creationId="{ACC4A69C-A5E4-3941-9779-D9FB17D29711}"/>
          </ac:picMkLst>
        </pc:picChg>
        <pc:picChg chg="del">
          <ac:chgData name="Bertrand AUDRAS" userId="b46a4d19759fb6e4" providerId="LiveId" clId="{FA3952C8-242B-9145-BB6F-4F948B359F12}" dt="2022-03-16T15:47:26.205" v="978" actId="478"/>
          <ac:picMkLst>
            <pc:docMk/>
            <pc:sldMk cId="0" sldId="404"/>
            <ac:picMk id="25612" creationId="{3CF7D845-7775-3947-8C66-3DAA0D648C2E}"/>
          </ac:picMkLst>
        </pc:picChg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25613" creationId="{690B0DE5-EACD-B24D-8813-4AC02C78E589}"/>
          </ac:picMkLst>
        </pc:picChg>
        <pc:picChg chg="del">
          <ac:chgData name="Bertrand AUDRAS" userId="b46a4d19759fb6e4" providerId="LiveId" clId="{FA3952C8-242B-9145-BB6F-4F948B359F12}" dt="2022-03-16T15:47:26.205" v="978" actId="478"/>
          <ac:picMkLst>
            <pc:docMk/>
            <pc:sldMk cId="0" sldId="404"/>
            <ac:picMk id="25614" creationId="{F13A4652-2AF8-014B-AAD0-11D4F87CFEF0}"/>
          </ac:picMkLst>
        </pc:picChg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25615" creationId="{4E80C789-5AC5-574A-8BEE-4F9CC94AB8DB}"/>
          </ac:picMkLst>
        </pc:picChg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25616" creationId="{E7EF6E52-CB87-D443-A09D-D494D7390581}"/>
          </ac:picMkLst>
        </pc:picChg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25619" creationId="{A49C33DC-BD1A-894F-BA08-DE3AA7A2527F}"/>
          </ac:picMkLst>
        </pc:picChg>
        <pc:picChg chg="del">
          <ac:chgData name="Bertrand AUDRAS" userId="b46a4d19759fb6e4" providerId="LiveId" clId="{FA3952C8-242B-9145-BB6F-4F948B359F12}" dt="2022-03-16T15:47:26.205" v="978" actId="478"/>
          <ac:picMkLst>
            <pc:docMk/>
            <pc:sldMk cId="0" sldId="404"/>
            <ac:picMk id="25620" creationId="{9AF8B924-F587-FA40-ADFA-3AD43B9A6B83}"/>
          </ac:picMkLst>
        </pc:picChg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25621" creationId="{6E872ABC-3B8D-0D41-A301-7B82123C568D}"/>
          </ac:picMkLst>
        </pc:picChg>
        <pc:picChg chg="del">
          <ac:chgData name="Bertrand AUDRAS" userId="b46a4d19759fb6e4" providerId="LiveId" clId="{FA3952C8-242B-9145-BB6F-4F948B359F12}" dt="2022-03-16T15:47:30.740" v="979" actId="478"/>
          <ac:picMkLst>
            <pc:docMk/>
            <pc:sldMk cId="0" sldId="404"/>
            <ac:picMk id="25623" creationId="{556D8B1A-987F-4148-A9D6-B85CD07AACBA}"/>
          </ac:picMkLst>
        </pc:picChg>
      </pc:sldChg>
      <pc:sldChg chg="modSp mod">
        <pc:chgData name="Bertrand AUDRAS" userId="b46a4d19759fb6e4" providerId="LiveId" clId="{FA3952C8-242B-9145-BB6F-4F948B359F12}" dt="2022-03-16T15:41:44.350" v="811" actId="14100"/>
        <pc:sldMkLst>
          <pc:docMk/>
          <pc:sldMk cId="0" sldId="406"/>
        </pc:sldMkLst>
        <pc:spChg chg="mod">
          <ac:chgData name="Bertrand AUDRAS" userId="b46a4d19759fb6e4" providerId="LiveId" clId="{FA3952C8-242B-9145-BB6F-4F948B359F12}" dt="2022-03-16T15:41:40.609" v="810" actId="20577"/>
          <ac:spMkLst>
            <pc:docMk/>
            <pc:sldMk cId="0" sldId="406"/>
            <ac:spMk id="24579" creationId="{AA08CE69-BB9D-D04A-9859-01E1D7EFCCAC}"/>
          </ac:spMkLst>
        </pc:spChg>
        <pc:picChg chg="mod">
          <ac:chgData name="Bertrand AUDRAS" userId="b46a4d19759fb6e4" providerId="LiveId" clId="{FA3952C8-242B-9145-BB6F-4F948B359F12}" dt="2022-03-16T15:41:44.350" v="811" actId="14100"/>
          <ac:picMkLst>
            <pc:docMk/>
            <pc:sldMk cId="0" sldId="406"/>
            <ac:picMk id="24581" creationId="{C5FF44B3-F97A-E44F-93F9-D04B3101A3EC}"/>
          </ac:picMkLst>
        </pc:picChg>
      </pc:sldChg>
      <pc:sldChg chg="modSp mod">
        <pc:chgData name="Bertrand AUDRAS" userId="b46a4d19759fb6e4" providerId="LiveId" clId="{FA3952C8-242B-9145-BB6F-4F948B359F12}" dt="2022-03-16T15:32:10.091" v="519" actId="20577"/>
        <pc:sldMkLst>
          <pc:docMk/>
          <pc:sldMk cId="0" sldId="409"/>
        </pc:sldMkLst>
        <pc:spChg chg="mod">
          <ac:chgData name="Bertrand AUDRAS" userId="b46a4d19759fb6e4" providerId="LiveId" clId="{FA3952C8-242B-9145-BB6F-4F948B359F12}" dt="2022-03-16T15:32:10.091" v="519" actId="20577"/>
          <ac:spMkLst>
            <pc:docMk/>
            <pc:sldMk cId="0" sldId="409"/>
            <ac:spMk id="4" creationId="{661A9809-4954-E943-968D-0DE8F648E3B1}"/>
          </ac:spMkLst>
        </pc:spChg>
      </pc:sldChg>
      <pc:sldChg chg="modSp mod">
        <pc:chgData name="Bertrand AUDRAS" userId="b46a4d19759fb6e4" providerId="LiveId" clId="{FA3952C8-242B-9145-BB6F-4F948B359F12}" dt="2022-03-21T13:07:24.431" v="1335"/>
        <pc:sldMkLst>
          <pc:docMk/>
          <pc:sldMk cId="3550525498" sldId="413"/>
        </pc:sldMkLst>
        <pc:spChg chg="mod">
          <ac:chgData name="Bertrand AUDRAS" userId="b46a4d19759fb6e4" providerId="LiveId" clId="{FA3952C8-242B-9145-BB6F-4F948B359F12}" dt="2022-03-21T13:07:24.431" v="1335"/>
          <ac:spMkLst>
            <pc:docMk/>
            <pc:sldMk cId="3550525498" sldId="413"/>
            <ac:spMk id="3" creationId="{3B5D3C51-95C2-45AA-8D72-D8B7EC44FB46}"/>
          </ac:spMkLst>
        </pc:spChg>
      </pc:sldChg>
      <pc:sldChg chg="modSp mod">
        <pc:chgData name="Bertrand AUDRAS" userId="b46a4d19759fb6e4" providerId="LiveId" clId="{FA3952C8-242B-9145-BB6F-4F948B359F12}" dt="2022-03-21T13:06:57.916" v="1329"/>
        <pc:sldMkLst>
          <pc:docMk/>
          <pc:sldMk cId="3094057001" sldId="414"/>
        </pc:sldMkLst>
        <pc:spChg chg="mod">
          <ac:chgData name="Bertrand AUDRAS" userId="b46a4d19759fb6e4" providerId="LiveId" clId="{FA3952C8-242B-9145-BB6F-4F948B359F12}" dt="2022-03-21T13:06:57.916" v="1329"/>
          <ac:spMkLst>
            <pc:docMk/>
            <pc:sldMk cId="3094057001" sldId="414"/>
            <ac:spMk id="3" creationId="{3B5D3C51-95C2-45AA-8D72-D8B7EC44FB46}"/>
          </ac:spMkLst>
        </pc:spChg>
      </pc:sldChg>
      <pc:sldChg chg="modSp mod">
        <pc:chgData name="Bertrand AUDRAS" userId="b46a4d19759fb6e4" providerId="LiveId" clId="{FA3952C8-242B-9145-BB6F-4F948B359F12}" dt="2022-03-16T15:33:51.966" v="524" actId="20577"/>
        <pc:sldMkLst>
          <pc:docMk/>
          <pc:sldMk cId="66889348" sldId="415"/>
        </pc:sldMkLst>
        <pc:spChg chg="mod">
          <ac:chgData name="Bertrand AUDRAS" userId="b46a4d19759fb6e4" providerId="LiveId" clId="{FA3952C8-242B-9145-BB6F-4F948B359F12}" dt="2022-03-16T15:33:51.966" v="524" actId="20577"/>
          <ac:spMkLst>
            <pc:docMk/>
            <pc:sldMk cId="66889348" sldId="415"/>
            <ac:spMk id="21507" creationId="{3EA671F0-5E55-4541-BBA7-677F80D1CA3A}"/>
          </ac:spMkLst>
        </pc:spChg>
      </pc:sldChg>
      <pc:sldChg chg="addSp delSp modSp mod">
        <pc:chgData name="Bertrand AUDRAS" userId="b46a4d19759fb6e4" providerId="LiveId" clId="{FA3952C8-242B-9145-BB6F-4F948B359F12}" dt="2022-03-16T15:56:14.536" v="1046" actId="1038"/>
        <pc:sldMkLst>
          <pc:docMk/>
          <pc:sldMk cId="1179853536" sldId="416"/>
        </pc:sldMkLst>
        <pc:spChg chg="mod">
          <ac:chgData name="Bertrand AUDRAS" userId="b46a4d19759fb6e4" providerId="LiveId" clId="{FA3952C8-242B-9145-BB6F-4F948B359F12}" dt="2022-03-16T15:34:44.385" v="536" actId="20577"/>
          <ac:spMkLst>
            <pc:docMk/>
            <pc:sldMk cId="1179853536" sldId="416"/>
            <ac:spMk id="2" creationId="{FFD207D5-8540-4DA5-9BA9-9711BC9F7EA8}"/>
          </ac:spMkLst>
        </pc:spChg>
        <pc:spChg chg="mod">
          <ac:chgData name="Bertrand AUDRAS" userId="b46a4d19759fb6e4" providerId="LiveId" clId="{FA3952C8-242B-9145-BB6F-4F948B359F12}" dt="2022-03-16T15:56:14.536" v="1046" actId="1038"/>
          <ac:spMkLst>
            <pc:docMk/>
            <pc:sldMk cId="1179853536" sldId="416"/>
            <ac:spMk id="13" creationId="{F4C22B6C-0C2A-42CB-95E3-9212EEDF0785}"/>
          </ac:spMkLst>
        </pc:spChg>
        <pc:picChg chg="del">
          <ac:chgData name="Bertrand AUDRAS" userId="b46a4d19759fb6e4" providerId="LiveId" clId="{FA3952C8-242B-9145-BB6F-4F948B359F12}" dt="2022-03-16T15:49:08.272" v="987" actId="478"/>
          <ac:picMkLst>
            <pc:docMk/>
            <pc:sldMk cId="1179853536" sldId="416"/>
            <ac:picMk id="4" creationId="{074876D6-6646-4A8B-82CF-49A608BFFB98}"/>
          </ac:picMkLst>
        </pc:picChg>
        <pc:picChg chg="del">
          <ac:chgData name="Bertrand AUDRAS" userId="b46a4d19759fb6e4" providerId="LiveId" clId="{FA3952C8-242B-9145-BB6F-4F948B359F12}" dt="2022-03-16T15:51:58.665" v="1013" actId="478"/>
          <ac:picMkLst>
            <pc:docMk/>
            <pc:sldMk cId="1179853536" sldId="416"/>
            <ac:picMk id="5" creationId="{9D69454C-D1BC-40BB-827A-5726ADD6A917}"/>
          </ac:picMkLst>
        </pc:picChg>
        <pc:picChg chg="del">
          <ac:chgData name="Bertrand AUDRAS" userId="b46a4d19759fb6e4" providerId="LiveId" clId="{FA3952C8-242B-9145-BB6F-4F948B359F12}" dt="2022-03-16T15:48:26.565" v="983" actId="478"/>
          <ac:picMkLst>
            <pc:docMk/>
            <pc:sldMk cId="1179853536" sldId="416"/>
            <ac:picMk id="7" creationId="{284CDA03-E151-45FF-B071-3F7EA269C005}"/>
          </ac:picMkLst>
        </pc:picChg>
        <pc:picChg chg="del">
          <ac:chgData name="Bertrand AUDRAS" userId="b46a4d19759fb6e4" providerId="LiveId" clId="{FA3952C8-242B-9145-BB6F-4F948B359F12}" dt="2022-03-16T15:49:54.778" v="994" actId="478"/>
          <ac:picMkLst>
            <pc:docMk/>
            <pc:sldMk cId="1179853536" sldId="416"/>
            <ac:picMk id="10" creationId="{80D0E37E-F8CD-415D-BABB-8A7098BA1619}"/>
          </ac:picMkLst>
        </pc:picChg>
        <pc:picChg chg="del">
          <ac:chgData name="Bertrand AUDRAS" userId="b46a4d19759fb6e4" providerId="LiveId" clId="{FA3952C8-242B-9145-BB6F-4F948B359F12}" dt="2022-03-16T15:50:19.576" v="997" actId="478"/>
          <ac:picMkLst>
            <pc:docMk/>
            <pc:sldMk cId="1179853536" sldId="416"/>
            <ac:picMk id="12" creationId="{3078C227-1BF1-41A7-865B-B4A53ECA4155}"/>
          </ac:picMkLst>
        </pc:picChg>
        <pc:picChg chg="del">
          <ac:chgData name="Bertrand AUDRAS" userId="b46a4d19759fb6e4" providerId="LiveId" clId="{FA3952C8-242B-9145-BB6F-4F948B359F12}" dt="2022-03-16T15:50:31.803" v="1003" actId="478"/>
          <ac:picMkLst>
            <pc:docMk/>
            <pc:sldMk cId="1179853536" sldId="416"/>
            <ac:picMk id="14" creationId="{2B28B568-4278-4791-B44F-9D49E6F685A4}"/>
          </ac:picMkLst>
        </pc:picChg>
        <pc:picChg chg="del">
          <ac:chgData name="Bertrand AUDRAS" userId="b46a4d19759fb6e4" providerId="LiveId" clId="{FA3952C8-242B-9145-BB6F-4F948B359F12}" dt="2022-03-16T15:52:45.089" v="1018" actId="478"/>
          <ac:picMkLst>
            <pc:docMk/>
            <pc:sldMk cId="1179853536" sldId="416"/>
            <ac:picMk id="17" creationId="{FC5A676B-88D4-462B-9CAE-45023453273D}"/>
          </ac:picMkLst>
        </pc:picChg>
        <pc:picChg chg="del">
          <ac:chgData name="Bertrand AUDRAS" userId="b46a4d19759fb6e4" providerId="LiveId" clId="{FA3952C8-242B-9145-BB6F-4F948B359F12}" dt="2022-03-16T15:53:58.103" v="1024" actId="478"/>
          <ac:picMkLst>
            <pc:docMk/>
            <pc:sldMk cId="1179853536" sldId="416"/>
            <ac:picMk id="19" creationId="{F0528E29-0723-4EC0-B584-4746EA572FC0}"/>
          </ac:picMkLst>
        </pc:picChg>
        <pc:picChg chg="del">
          <ac:chgData name="Bertrand AUDRAS" userId="b46a4d19759fb6e4" providerId="LiveId" clId="{FA3952C8-242B-9145-BB6F-4F948B359F12}" dt="2022-03-16T15:54:43.961" v="1032" actId="478"/>
          <ac:picMkLst>
            <pc:docMk/>
            <pc:sldMk cId="1179853536" sldId="416"/>
            <ac:picMk id="21" creationId="{41725EEC-9B6B-4B3C-9B3A-2775B217D2F0}"/>
          </ac:picMkLst>
        </pc:picChg>
        <pc:picChg chg="del">
          <ac:chgData name="Bertrand AUDRAS" userId="b46a4d19759fb6e4" providerId="LiveId" clId="{FA3952C8-242B-9145-BB6F-4F948B359F12}" dt="2022-03-16T15:55:42.475" v="1036" actId="478"/>
          <ac:picMkLst>
            <pc:docMk/>
            <pc:sldMk cId="1179853536" sldId="416"/>
            <ac:picMk id="23" creationId="{72CCCE30-5C47-4042-AC24-DE35E685EAA2}"/>
          </ac:picMkLst>
        </pc:picChg>
        <pc:picChg chg="add mod">
          <ac:chgData name="Bertrand AUDRAS" userId="b46a4d19759fb6e4" providerId="LiveId" clId="{FA3952C8-242B-9145-BB6F-4F948B359F12}" dt="2022-03-16T15:48:42.223" v="986" actId="1076"/>
          <ac:picMkLst>
            <pc:docMk/>
            <pc:sldMk cId="1179853536" sldId="416"/>
            <ac:picMk id="3074" creationId="{A1F9B286-EE21-BA44-8F48-506A61F8693D}"/>
          </ac:picMkLst>
        </pc:picChg>
        <pc:picChg chg="add mod">
          <ac:chgData name="Bertrand AUDRAS" userId="b46a4d19759fb6e4" providerId="LiveId" clId="{FA3952C8-242B-9145-BB6F-4F948B359F12}" dt="2022-03-16T15:49:20.497" v="991" actId="1076"/>
          <ac:picMkLst>
            <pc:docMk/>
            <pc:sldMk cId="1179853536" sldId="416"/>
            <ac:picMk id="3076" creationId="{D6712114-705B-7741-8FD1-4D0CC77EE395}"/>
          </ac:picMkLst>
        </pc:picChg>
        <pc:picChg chg="add mod">
          <ac:chgData name="Bertrand AUDRAS" userId="b46a4d19759fb6e4" providerId="LiveId" clId="{FA3952C8-242B-9145-BB6F-4F948B359F12}" dt="2022-03-16T15:50:02.846" v="996" actId="14100"/>
          <ac:picMkLst>
            <pc:docMk/>
            <pc:sldMk cId="1179853536" sldId="416"/>
            <ac:picMk id="3078" creationId="{EDC99FED-8D14-BD44-B106-5262093C8F61}"/>
          </ac:picMkLst>
        </pc:picChg>
        <pc:picChg chg="add mod">
          <ac:chgData name="Bertrand AUDRAS" userId="b46a4d19759fb6e4" providerId="LiveId" clId="{FA3952C8-242B-9145-BB6F-4F948B359F12}" dt="2022-03-16T15:50:30.249" v="1002" actId="1076"/>
          <ac:picMkLst>
            <pc:docMk/>
            <pc:sldMk cId="1179853536" sldId="416"/>
            <ac:picMk id="3080" creationId="{64464139-F3FE-D548-B086-61DA3CC3100E}"/>
          </ac:picMkLst>
        </pc:picChg>
        <pc:picChg chg="add del mod">
          <ac:chgData name="Bertrand AUDRAS" userId="b46a4d19759fb6e4" providerId="LiveId" clId="{FA3952C8-242B-9145-BB6F-4F948B359F12}" dt="2022-03-16T15:51:04.035" v="1006"/>
          <ac:picMkLst>
            <pc:docMk/>
            <pc:sldMk cId="1179853536" sldId="416"/>
            <ac:picMk id="3082" creationId="{24064A9C-BF0A-5C42-A08B-3DAD576F9096}"/>
          </ac:picMkLst>
        </pc:picChg>
        <pc:picChg chg="add del mod">
          <ac:chgData name="Bertrand AUDRAS" userId="b46a4d19759fb6e4" providerId="LiveId" clId="{FA3952C8-242B-9145-BB6F-4F948B359F12}" dt="2022-03-16T15:51:23.835" v="1009" actId="478"/>
          <ac:picMkLst>
            <pc:docMk/>
            <pc:sldMk cId="1179853536" sldId="416"/>
            <ac:picMk id="3084" creationId="{1CE0332D-CFB3-E54B-9EA1-C93AA66D501B}"/>
          </ac:picMkLst>
        </pc:picChg>
        <pc:picChg chg="add mod">
          <ac:chgData name="Bertrand AUDRAS" userId="b46a4d19759fb6e4" providerId="LiveId" clId="{FA3952C8-242B-9145-BB6F-4F948B359F12}" dt="2022-03-16T15:51:34.256" v="1012" actId="1076"/>
          <ac:picMkLst>
            <pc:docMk/>
            <pc:sldMk cId="1179853536" sldId="416"/>
            <ac:picMk id="3086" creationId="{8654DDE3-65BE-7840-92B7-9D9A3A41A8BC}"/>
          </ac:picMkLst>
        </pc:picChg>
        <pc:picChg chg="add mod">
          <ac:chgData name="Bertrand AUDRAS" userId="b46a4d19759fb6e4" providerId="LiveId" clId="{FA3952C8-242B-9145-BB6F-4F948B359F12}" dt="2022-03-16T15:52:12.483" v="1017" actId="14100"/>
          <ac:picMkLst>
            <pc:docMk/>
            <pc:sldMk cId="1179853536" sldId="416"/>
            <ac:picMk id="3088" creationId="{9EAE57A5-572E-C247-B63C-D8B8749951CE}"/>
          </ac:picMkLst>
        </pc:picChg>
        <pc:picChg chg="add mod">
          <ac:chgData name="Bertrand AUDRAS" userId="b46a4d19759fb6e4" providerId="LiveId" clId="{FA3952C8-242B-9145-BB6F-4F948B359F12}" dt="2022-03-16T15:53:06.103" v="1023" actId="1076"/>
          <ac:picMkLst>
            <pc:docMk/>
            <pc:sldMk cId="1179853536" sldId="416"/>
            <ac:picMk id="3090" creationId="{E9205FC5-79C8-F94B-8336-B177D69E9363}"/>
          </ac:picMkLst>
        </pc:picChg>
        <pc:picChg chg="add mod">
          <ac:chgData name="Bertrand AUDRAS" userId="b46a4d19759fb6e4" providerId="LiveId" clId="{FA3952C8-242B-9145-BB6F-4F948B359F12}" dt="2022-03-16T15:54:22.436" v="1031" actId="1076"/>
          <ac:picMkLst>
            <pc:docMk/>
            <pc:sldMk cId="1179853536" sldId="416"/>
            <ac:picMk id="3092" creationId="{6F458A24-94FC-9D4D-A1B7-E515C7834713}"/>
          </ac:picMkLst>
        </pc:picChg>
        <pc:picChg chg="add mod">
          <ac:chgData name="Bertrand AUDRAS" userId="b46a4d19759fb6e4" providerId="LiveId" clId="{FA3952C8-242B-9145-BB6F-4F948B359F12}" dt="2022-03-16T15:54:51.373" v="1035" actId="1076"/>
          <ac:picMkLst>
            <pc:docMk/>
            <pc:sldMk cId="1179853536" sldId="416"/>
            <ac:picMk id="3094" creationId="{CCDF03EF-4481-974E-863A-BB3C974CEA53}"/>
          </ac:picMkLst>
        </pc:picChg>
        <pc:picChg chg="add mod">
          <ac:chgData name="Bertrand AUDRAS" userId="b46a4d19759fb6e4" providerId="LiveId" clId="{FA3952C8-242B-9145-BB6F-4F948B359F12}" dt="2022-03-16T15:55:54.528" v="1040" actId="14100"/>
          <ac:picMkLst>
            <pc:docMk/>
            <pc:sldMk cId="1179853536" sldId="416"/>
            <ac:picMk id="3096" creationId="{B9C3E028-16DB-224C-9DDE-A93BBD806F7D}"/>
          </ac:picMkLst>
        </pc:picChg>
      </pc:sldChg>
      <pc:sldChg chg="modSp mod">
        <pc:chgData name="Bertrand AUDRAS" userId="b46a4d19759fb6e4" providerId="LiveId" clId="{FA3952C8-242B-9145-BB6F-4F948B359F12}" dt="2022-03-21T13:06:49.079" v="1327" actId="113"/>
        <pc:sldMkLst>
          <pc:docMk/>
          <pc:sldMk cId="3633932353" sldId="417"/>
        </pc:sldMkLst>
        <pc:spChg chg="mod">
          <ac:chgData name="Bertrand AUDRAS" userId="b46a4d19759fb6e4" providerId="LiveId" clId="{FA3952C8-242B-9145-BB6F-4F948B359F12}" dt="2022-03-21T13:06:49.079" v="1327" actId="113"/>
          <ac:spMkLst>
            <pc:docMk/>
            <pc:sldMk cId="3633932353" sldId="417"/>
            <ac:spMk id="3" creationId="{3B5D3C51-95C2-45AA-8D72-D8B7EC44FB46}"/>
          </ac:spMkLst>
        </pc:spChg>
      </pc:sldChg>
      <pc:sldChg chg="modSp mod">
        <pc:chgData name="Bertrand AUDRAS" userId="b46a4d19759fb6e4" providerId="LiveId" clId="{FA3952C8-242B-9145-BB6F-4F948B359F12}" dt="2022-03-21T13:06:23.899" v="1322" actId="20577"/>
        <pc:sldMkLst>
          <pc:docMk/>
          <pc:sldMk cId="2645244334" sldId="418"/>
        </pc:sldMkLst>
        <pc:spChg chg="mod">
          <ac:chgData name="Bertrand AUDRAS" userId="b46a4d19759fb6e4" providerId="LiveId" clId="{FA3952C8-242B-9145-BB6F-4F948B359F12}" dt="2022-03-21T13:06:23.899" v="1322" actId="20577"/>
          <ac:spMkLst>
            <pc:docMk/>
            <pc:sldMk cId="2645244334" sldId="418"/>
            <ac:spMk id="3" creationId="{3B5D3C51-95C2-45AA-8D72-D8B7EC44FB46}"/>
          </ac:spMkLst>
        </pc:spChg>
      </pc:sldChg>
      <pc:sldChg chg="modSp mod">
        <pc:chgData name="Bertrand AUDRAS" userId="b46a4d19759fb6e4" providerId="LiveId" clId="{FA3952C8-242B-9145-BB6F-4F948B359F12}" dt="2022-03-16T15:39:39.887" v="739" actId="20577"/>
        <pc:sldMkLst>
          <pc:docMk/>
          <pc:sldMk cId="3860533240" sldId="419"/>
        </pc:sldMkLst>
        <pc:spChg chg="mod">
          <ac:chgData name="Bertrand AUDRAS" userId="b46a4d19759fb6e4" providerId="LiveId" clId="{FA3952C8-242B-9145-BB6F-4F948B359F12}" dt="2022-03-16T15:39:39.887" v="739" actId="20577"/>
          <ac:spMkLst>
            <pc:docMk/>
            <pc:sldMk cId="3860533240" sldId="419"/>
            <ac:spMk id="3" creationId="{A949BCA4-0127-44F5-A0E4-5AF72203D8F6}"/>
          </ac:spMkLst>
        </pc:spChg>
      </pc:sldChg>
      <pc:sldChg chg="modSp add mod">
        <pc:chgData name="Bertrand AUDRAS" userId="b46a4d19759fb6e4" providerId="LiveId" clId="{FA3952C8-242B-9145-BB6F-4F948B359F12}" dt="2022-03-21T17:08:12.201" v="1435" actId="1036"/>
        <pc:sldMkLst>
          <pc:docMk/>
          <pc:sldMk cId="850605463" sldId="423"/>
        </pc:sldMkLst>
        <pc:spChg chg="mod">
          <ac:chgData name="Bertrand AUDRAS" userId="b46a4d19759fb6e4" providerId="LiveId" clId="{FA3952C8-242B-9145-BB6F-4F948B359F12}" dt="2022-03-21T17:06:06.512" v="1379" actId="20577"/>
          <ac:spMkLst>
            <pc:docMk/>
            <pc:sldMk cId="850605463" sldId="423"/>
            <ac:spMk id="2" creationId="{02973103-A2CF-475D-9C69-BAD6EF815D97}"/>
          </ac:spMkLst>
        </pc:spChg>
        <pc:spChg chg="mod">
          <ac:chgData name="Bertrand AUDRAS" userId="b46a4d19759fb6e4" providerId="LiveId" clId="{FA3952C8-242B-9145-BB6F-4F948B359F12}" dt="2022-03-21T17:08:07.164" v="1426" actId="1035"/>
          <ac:spMkLst>
            <pc:docMk/>
            <pc:sldMk cId="850605463" sldId="423"/>
            <ac:spMk id="3" creationId="{41409200-4C9A-4DE4-BF67-B749BBAC8F37}"/>
          </ac:spMkLst>
        </pc:spChg>
        <pc:picChg chg="mod">
          <ac:chgData name="Bertrand AUDRAS" userId="b46a4d19759fb6e4" providerId="LiveId" clId="{FA3952C8-242B-9145-BB6F-4F948B359F12}" dt="2022-03-21T17:08:12.201" v="1435" actId="1036"/>
          <ac:picMkLst>
            <pc:docMk/>
            <pc:sldMk cId="850605463" sldId="423"/>
            <ac:picMk id="11266" creationId="{231C670E-64A6-41ED-A910-BE8BF466EA6D}"/>
          </ac:picMkLst>
        </pc:picChg>
        <pc:picChg chg="mod">
          <ac:chgData name="Bertrand AUDRAS" userId="b46a4d19759fb6e4" providerId="LiveId" clId="{FA3952C8-242B-9145-BB6F-4F948B359F12}" dt="2022-03-21T17:07:54.287" v="1416" actId="1076"/>
          <ac:picMkLst>
            <pc:docMk/>
            <pc:sldMk cId="850605463" sldId="423"/>
            <ac:picMk id="11268" creationId="{28BCE071-9931-4A89-8567-6DEA31A93FD2}"/>
          </ac:picMkLst>
        </pc:picChg>
      </pc:sldChg>
      <pc:sldChg chg="add del">
        <pc:chgData name="Bertrand AUDRAS" userId="b46a4d19759fb6e4" providerId="LiveId" clId="{FA3952C8-242B-9145-BB6F-4F948B359F12}" dt="2022-03-21T17:06:02.825" v="1373"/>
        <pc:sldMkLst>
          <pc:docMk/>
          <pc:sldMk cId="3081545478" sldId="423"/>
        </pc:sldMkLst>
      </pc:sldChg>
      <pc:sldChg chg="del">
        <pc:chgData name="Bertrand AUDRAS" userId="b46a4d19759fb6e4" providerId="LiveId" clId="{FA3952C8-242B-9145-BB6F-4F948B359F12}" dt="2022-03-21T17:05:43.576" v="1371" actId="2696"/>
        <pc:sldMkLst>
          <pc:docMk/>
          <pc:sldMk cId="3622757830" sldId="423"/>
        </pc:sldMkLst>
      </pc:sldChg>
      <pc:sldChg chg="modSp mod">
        <pc:chgData name="Bertrand AUDRAS" userId="b46a4d19759fb6e4" providerId="LiveId" clId="{FA3952C8-242B-9145-BB6F-4F948B359F12}" dt="2022-03-16T15:42:59.175" v="890" actId="20577"/>
        <pc:sldMkLst>
          <pc:docMk/>
          <pc:sldMk cId="3431385763" sldId="425"/>
        </pc:sldMkLst>
        <pc:spChg chg="mod">
          <ac:chgData name="Bertrand AUDRAS" userId="b46a4d19759fb6e4" providerId="LiveId" clId="{FA3952C8-242B-9145-BB6F-4F948B359F12}" dt="2022-03-16T15:42:00.877" v="829" actId="20577"/>
          <ac:spMkLst>
            <pc:docMk/>
            <pc:sldMk cId="3431385763" sldId="425"/>
            <ac:spMk id="2" creationId="{2746B491-272E-4733-A99F-BA7F4757C3A7}"/>
          </ac:spMkLst>
        </pc:spChg>
        <pc:spChg chg="mod">
          <ac:chgData name="Bertrand AUDRAS" userId="b46a4d19759fb6e4" providerId="LiveId" clId="{FA3952C8-242B-9145-BB6F-4F948B359F12}" dt="2022-03-16T15:42:59.175" v="890" actId="20577"/>
          <ac:spMkLst>
            <pc:docMk/>
            <pc:sldMk cId="3431385763" sldId="425"/>
            <ac:spMk id="3" creationId="{D794B68B-1D66-49A3-A40A-3C916EF25523}"/>
          </ac:spMkLst>
        </pc:spChg>
      </pc:sldChg>
      <pc:sldChg chg="modSp mod">
        <pc:chgData name="Bertrand AUDRAS" userId="b46a4d19759fb6e4" providerId="LiveId" clId="{FA3952C8-242B-9145-BB6F-4F948B359F12}" dt="2022-03-21T12:40:43.123" v="1055" actId="20577"/>
        <pc:sldMkLst>
          <pc:docMk/>
          <pc:sldMk cId="445929651" sldId="426"/>
        </pc:sldMkLst>
        <pc:spChg chg="mod">
          <ac:chgData name="Bertrand AUDRAS" userId="b46a4d19759fb6e4" providerId="LiveId" clId="{FA3952C8-242B-9145-BB6F-4F948B359F12}" dt="2022-03-21T12:40:43.123" v="1055" actId="20577"/>
          <ac:spMkLst>
            <pc:docMk/>
            <pc:sldMk cId="445929651" sldId="426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01.014" v="1065"/>
        <pc:sldMkLst>
          <pc:docMk/>
          <pc:sldMk cId="1390392235" sldId="427"/>
        </pc:sldMkLst>
        <pc:spChg chg="mod">
          <ac:chgData name="Bertrand AUDRAS" userId="b46a4d19759fb6e4" providerId="LiveId" clId="{FA3952C8-242B-9145-BB6F-4F948B359F12}" dt="2022-03-21T12:41:01.014" v="1065"/>
          <ac:spMkLst>
            <pc:docMk/>
            <pc:sldMk cId="1390392235" sldId="427"/>
            <ac:spMk id="3" creationId="{414E488C-93B8-403D-9C14-FE0994D9A1C6}"/>
          </ac:spMkLst>
        </pc:spChg>
      </pc:sldChg>
      <pc:sldChg chg="modSp mod">
        <pc:chgData name="Bertrand AUDRAS" userId="b46a4d19759fb6e4" providerId="LiveId" clId="{FA3952C8-242B-9145-BB6F-4F948B359F12}" dt="2022-03-21T12:40:52.005" v="1064" actId="20577"/>
        <pc:sldMkLst>
          <pc:docMk/>
          <pc:sldMk cId="4074295296" sldId="428"/>
        </pc:sldMkLst>
        <pc:spChg chg="mod">
          <ac:chgData name="Bertrand AUDRAS" userId="b46a4d19759fb6e4" providerId="LiveId" clId="{FA3952C8-242B-9145-BB6F-4F948B359F12}" dt="2022-03-21T12:40:52.005" v="1064" actId="20577"/>
          <ac:spMkLst>
            <pc:docMk/>
            <pc:sldMk cId="4074295296" sldId="428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07.415" v="1066"/>
        <pc:sldMkLst>
          <pc:docMk/>
          <pc:sldMk cId="2461844939" sldId="429"/>
        </pc:sldMkLst>
        <pc:spChg chg="mod">
          <ac:chgData name="Bertrand AUDRAS" userId="b46a4d19759fb6e4" providerId="LiveId" clId="{FA3952C8-242B-9145-BB6F-4F948B359F12}" dt="2022-03-21T12:41:07.415" v="1066"/>
          <ac:spMkLst>
            <pc:docMk/>
            <pc:sldMk cId="2461844939" sldId="429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11.905" v="1067"/>
        <pc:sldMkLst>
          <pc:docMk/>
          <pc:sldMk cId="1441536585" sldId="430"/>
        </pc:sldMkLst>
        <pc:spChg chg="mod">
          <ac:chgData name="Bertrand AUDRAS" userId="b46a4d19759fb6e4" providerId="LiveId" clId="{FA3952C8-242B-9145-BB6F-4F948B359F12}" dt="2022-03-21T12:41:11.905" v="1067"/>
          <ac:spMkLst>
            <pc:docMk/>
            <pc:sldMk cId="1441536585" sldId="430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16.293" v="1068"/>
        <pc:sldMkLst>
          <pc:docMk/>
          <pc:sldMk cId="2482259086" sldId="431"/>
        </pc:sldMkLst>
        <pc:spChg chg="mod">
          <ac:chgData name="Bertrand AUDRAS" userId="b46a4d19759fb6e4" providerId="LiveId" clId="{FA3952C8-242B-9145-BB6F-4F948B359F12}" dt="2022-03-21T12:41:16.293" v="1068"/>
          <ac:spMkLst>
            <pc:docMk/>
            <pc:sldMk cId="2482259086" sldId="431"/>
            <ac:spMk id="3" creationId="{414E488C-93B8-403D-9C14-FE0994D9A1C6}"/>
          </ac:spMkLst>
        </pc:spChg>
      </pc:sldChg>
      <pc:sldChg chg="modSp mod">
        <pc:chgData name="Bertrand AUDRAS" userId="b46a4d19759fb6e4" providerId="LiveId" clId="{FA3952C8-242B-9145-BB6F-4F948B359F12}" dt="2022-03-21T12:41:26.102" v="1070" actId="113"/>
        <pc:sldMkLst>
          <pc:docMk/>
          <pc:sldMk cId="1407721783" sldId="432"/>
        </pc:sldMkLst>
        <pc:spChg chg="mod">
          <ac:chgData name="Bertrand AUDRAS" userId="b46a4d19759fb6e4" providerId="LiveId" clId="{FA3952C8-242B-9145-BB6F-4F948B359F12}" dt="2022-03-21T12:41:26.102" v="1070" actId="113"/>
          <ac:spMkLst>
            <pc:docMk/>
            <pc:sldMk cId="1407721783" sldId="432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31.131" v="1071"/>
        <pc:sldMkLst>
          <pc:docMk/>
          <pc:sldMk cId="2806475718" sldId="433"/>
        </pc:sldMkLst>
        <pc:spChg chg="mod">
          <ac:chgData name="Bertrand AUDRAS" userId="b46a4d19759fb6e4" providerId="LiveId" clId="{FA3952C8-242B-9145-BB6F-4F948B359F12}" dt="2022-03-21T12:41:31.131" v="1071"/>
          <ac:spMkLst>
            <pc:docMk/>
            <pc:sldMk cId="2806475718" sldId="433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35.863" v="1072"/>
        <pc:sldMkLst>
          <pc:docMk/>
          <pc:sldMk cId="2254693383" sldId="434"/>
        </pc:sldMkLst>
        <pc:spChg chg="mod">
          <ac:chgData name="Bertrand AUDRAS" userId="b46a4d19759fb6e4" providerId="LiveId" clId="{FA3952C8-242B-9145-BB6F-4F948B359F12}" dt="2022-03-21T12:41:35.863" v="1072"/>
          <ac:spMkLst>
            <pc:docMk/>
            <pc:sldMk cId="2254693383" sldId="434"/>
            <ac:spMk id="3" creationId="{414E488C-93B8-403D-9C14-FE0994D9A1C6}"/>
          </ac:spMkLst>
        </pc:spChg>
      </pc:sldChg>
      <pc:sldChg chg="modSp">
        <pc:chgData name="Bertrand AUDRAS" userId="b46a4d19759fb6e4" providerId="LiveId" clId="{FA3952C8-242B-9145-BB6F-4F948B359F12}" dt="2022-03-21T12:41:40.465" v="1073"/>
        <pc:sldMkLst>
          <pc:docMk/>
          <pc:sldMk cId="939516414" sldId="435"/>
        </pc:sldMkLst>
        <pc:spChg chg="mod">
          <ac:chgData name="Bertrand AUDRAS" userId="b46a4d19759fb6e4" providerId="LiveId" clId="{FA3952C8-242B-9145-BB6F-4F948B359F12}" dt="2022-03-21T12:41:40.465" v="1073"/>
          <ac:spMkLst>
            <pc:docMk/>
            <pc:sldMk cId="939516414" sldId="435"/>
            <ac:spMk id="3" creationId="{414E488C-93B8-403D-9C14-FE0994D9A1C6}"/>
          </ac:spMkLst>
        </pc:spChg>
      </pc:sldChg>
      <pc:sldChg chg="addSp delSp modSp new del mod">
        <pc:chgData name="Bertrand AUDRAS" userId="b46a4d19759fb6e4" providerId="LiveId" clId="{FA3952C8-242B-9145-BB6F-4F948B359F12}" dt="2022-03-21T13:01:55.826" v="1214" actId="2696"/>
        <pc:sldMkLst>
          <pc:docMk/>
          <pc:sldMk cId="1655106760" sldId="437"/>
        </pc:sldMkLst>
        <pc:spChg chg="mod">
          <ac:chgData name="Bertrand AUDRAS" userId="b46a4d19759fb6e4" providerId="LiveId" clId="{FA3952C8-242B-9145-BB6F-4F948B359F12}" dt="2022-03-16T15:45:41.890" v="966" actId="20577"/>
          <ac:spMkLst>
            <pc:docMk/>
            <pc:sldMk cId="1655106760" sldId="437"/>
            <ac:spMk id="2" creationId="{DC4CD964-720F-4D4F-8228-FFE5AA4B11C5}"/>
          </ac:spMkLst>
        </pc:spChg>
        <pc:spChg chg="del mod">
          <ac:chgData name="Bertrand AUDRAS" userId="b46a4d19759fb6e4" providerId="LiveId" clId="{FA3952C8-242B-9145-BB6F-4F948B359F12}" dt="2022-03-16T15:45:57.814" v="969" actId="478"/>
          <ac:spMkLst>
            <pc:docMk/>
            <pc:sldMk cId="1655106760" sldId="437"/>
            <ac:spMk id="3" creationId="{07852D04-DBD6-3F4F-9C6D-E051DF5A7FDE}"/>
          </ac:spMkLst>
        </pc:spChg>
        <pc:spChg chg="add del">
          <ac:chgData name="Bertrand AUDRAS" userId="b46a4d19759fb6e4" providerId="LiveId" clId="{FA3952C8-242B-9145-BB6F-4F948B359F12}" dt="2022-03-16T15:46:00.819" v="971" actId="478"/>
          <ac:spMkLst>
            <pc:docMk/>
            <pc:sldMk cId="1655106760" sldId="437"/>
            <ac:spMk id="4" creationId="{073ACC4D-A4D7-BA43-9D7B-EF025B9156FA}"/>
          </ac:spMkLst>
        </pc:spChg>
        <pc:picChg chg="add mod">
          <ac:chgData name="Bertrand AUDRAS" userId="b46a4d19759fb6e4" providerId="LiveId" clId="{FA3952C8-242B-9145-BB6F-4F948B359F12}" dt="2022-03-16T15:47:02.585" v="977" actId="1076"/>
          <ac:picMkLst>
            <pc:docMk/>
            <pc:sldMk cId="1655106760" sldId="437"/>
            <ac:picMk id="6" creationId="{68B468CE-66D7-734A-A8F1-DEF2A4B2A727}"/>
          </ac:picMkLst>
        </pc:picChg>
      </pc:sldChg>
      <pc:sldChg chg="addSp delSp modSp add del mod">
        <pc:chgData name="Bertrand AUDRAS" userId="b46a4d19759fb6e4" providerId="LiveId" clId="{FA3952C8-242B-9145-BB6F-4F948B359F12}" dt="2022-03-21T13:10:16.515" v="1370" actId="20577"/>
        <pc:sldMkLst>
          <pc:docMk/>
          <pc:sldMk cId="2810421304" sldId="438"/>
        </pc:sldMkLst>
        <pc:spChg chg="mod">
          <ac:chgData name="Bertrand AUDRAS" userId="b46a4d19759fb6e4" providerId="LiveId" clId="{FA3952C8-242B-9145-BB6F-4F948B359F12}" dt="2022-03-21T13:10:16.515" v="1370" actId="20577"/>
          <ac:spMkLst>
            <pc:docMk/>
            <pc:sldMk cId="2810421304" sldId="438"/>
            <ac:spMk id="2" creationId="{9B8AA0D7-B7C1-438A-9F96-17076657395E}"/>
          </ac:spMkLst>
        </pc:spChg>
        <pc:spChg chg="add mod">
          <ac:chgData name="Bertrand AUDRAS" userId="b46a4d19759fb6e4" providerId="LiveId" clId="{FA3952C8-242B-9145-BB6F-4F948B359F12}" dt="2022-03-21T13:10:13.082" v="1368" actId="6549"/>
          <ac:spMkLst>
            <pc:docMk/>
            <pc:sldMk cId="2810421304" sldId="438"/>
            <ac:spMk id="3" creationId="{1372776D-6A07-D048-927C-19645DC64B46}"/>
          </ac:spMkLst>
        </pc:spChg>
        <pc:spChg chg="del">
          <ac:chgData name="Bertrand AUDRAS" userId="b46a4d19759fb6e4" providerId="LiveId" clId="{FA3952C8-242B-9145-BB6F-4F948B359F12}" dt="2022-03-21T13:01:28.528" v="1194" actId="478"/>
          <ac:spMkLst>
            <pc:docMk/>
            <pc:sldMk cId="2810421304" sldId="438"/>
            <ac:spMk id="3" creationId="{780A17E4-CEFB-4EA0-83E0-93EB824AB032}"/>
          </ac:spMkLst>
        </pc:spChg>
        <pc:spChg chg="del">
          <ac:chgData name="Bertrand AUDRAS" userId="b46a4d19759fb6e4" providerId="LiveId" clId="{FA3952C8-242B-9145-BB6F-4F948B359F12}" dt="2022-03-21T13:01:33.079" v="1196" actId="478"/>
          <ac:spMkLst>
            <pc:docMk/>
            <pc:sldMk cId="2810421304" sldId="438"/>
            <ac:spMk id="4" creationId="{A09BA5CA-C843-4FCD-8B64-615FE78F62FB}"/>
          </ac:spMkLst>
        </pc:spChg>
        <pc:spChg chg="add del mod">
          <ac:chgData name="Bertrand AUDRAS" userId="b46a4d19759fb6e4" providerId="LiveId" clId="{FA3952C8-242B-9145-BB6F-4F948B359F12}" dt="2022-03-21T13:01:30.771" v="1195" actId="478"/>
          <ac:spMkLst>
            <pc:docMk/>
            <pc:sldMk cId="2810421304" sldId="438"/>
            <ac:spMk id="6" creationId="{9F04787F-109E-9845-B41B-A51F8E388AAF}"/>
          </ac:spMkLst>
        </pc:spChg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1061819083" sldId="439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1646163453" sldId="439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3159960914" sldId="440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4283321866" sldId="440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2273263676" sldId="441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3708182278" sldId="441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2881439759" sldId="442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3107565668" sldId="442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547647156" sldId="443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2124444125" sldId="443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3336348685" sldId="444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3802630162" sldId="444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663236058" sldId="445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3561587053" sldId="445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838906492" sldId="446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3927815381" sldId="446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489123661" sldId="447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943767593" sldId="447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1278253686" sldId="448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2586587636" sldId="448"/>
        </pc:sldMkLst>
      </pc:sldChg>
      <pc:sldChg chg="add del">
        <pc:chgData name="Bertrand AUDRAS" userId="b46a4d19759fb6e4" providerId="LiveId" clId="{FA3952C8-242B-9145-BB6F-4F948B359F12}" dt="2022-03-21T13:00:16.949" v="1185"/>
        <pc:sldMkLst>
          <pc:docMk/>
          <pc:sldMk cId="4151632962" sldId="449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366715282" sldId="450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4151450454" sldId="450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1099567962" sldId="451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2436149734" sldId="451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1204212627" sldId="452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3533471684" sldId="452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1040332344" sldId="453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4237505010" sldId="453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1010403746" sldId="454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3188442378" sldId="454"/>
        </pc:sldMkLst>
      </pc:sldChg>
      <pc:sldChg chg="add">
        <pc:chgData name="Bertrand AUDRAS" userId="b46a4d19759fb6e4" providerId="LiveId" clId="{FA3952C8-242B-9145-BB6F-4F948B359F12}" dt="2022-03-21T13:00:16.949" v="1185"/>
        <pc:sldMkLst>
          <pc:docMk/>
          <pc:sldMk cId="1651194386" sldId="455"/>
        </pc:sldMkLst>
      </pc:sldChg>
      <pc:sldChg chg="add del">
        <pc:chgData name="Bertrand AUDRAS" userId="b46a4d19759fb6e4" providerId="LiveId" clId="{FA3952C8-242B-9145-BB6F-4F948B359F12}" dt="2022-03-21T13:00:16.798" v="1184"/>
        <pc:sldMkLst>
          <pc:docMk/>
          <pc:sldMk cId="3471747694" sldId="455"/>
        </pc:sldMkLst>
      </pc:sldChg>
      <pc:sldChg chg="modSp add mod">
        <pc:chgData name="Bertrand AUDRAS" userId="b46a4d19759fb6e4" providerId="LiveId" clId="{FA3952C8-242B-9145-BB6F-4F948B359F12}" dt="2022-03-21T13:05:38.359" v="1314" actId="20577"/>
        <pc:sldMkLst>
          <pc:docMk/>
          <pc:sldMk cId="951422431" sldId="456"/>
        </pc:sldMkLst>
        <pc:spChg chg="mod">
          <ac:chgData name="Bertrand AUDRAS" userId="b46a4d19759fb6e4" providerId="LiveId" clId="{FA3952C8-242B-9145-BB6F-4F948B359F12}" dt="2022-03-21T13:05:38.359" v="1314" actId="20577"/>
          <ac:spMkLst>
            <pc:docMk/>
            <pc:sldMk cId="951422431" sldId="456"/>
            <ac:spMk id="2" creationId="{9B8AA0D7-B7C1-438A-9F96-17076657395E}"/>
          </ac:spMkLst>
        </pc:spChg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72192804" sldId="457"/>
        </pc:sldMkLst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2840220759" sldId="458"/>
        </pc:sldMkLst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113442664" sldId="459"/>
        </pc:sldMkLst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3488989859" sldId="460"/>
        </pc:sldMkLst>
      </pc:sldChg>
      <pc:sldChg chg="add">
        <pc:chgData name="Bertrand AUDRAS" userId="b46a4d19759fb6e4" providerId="LiveId" clId="{FA3952C8-242B-9145-BB6F-4F948B359F12}" dt="2022-03-21T13:05:03.238" v="1306"/>
        <pc:sldMkLst>
          <pc:docMk/>
          <pc:sldMk cId="2165921033" sldId="461"/>
        </pc:sldMkLst>
      </pc:sldChg>
    </pc:docChg>
  </pc:docChgLst>
  <pc:docChgLst>
    <pc:chgData name="Bertrand AUDRAS" userId="b46a4d19759fb6e4" providerId="LiveId" clId="{34BEB15C-AB02-4CDA-A406-81D9AF95A4EB}"/>
    <pc:docChg chg="undo redo custSel addSld delSld modSld sldOrd modMainMaster">
      <pc:chgData name="Bertrand AUDRAS" userId="b46a4d19759fb6e4" providerId="LiveId" clId="{34BEB15C-AB02-4CDA-A406-81D9AF95A4EB}" dt="2021-12-29T13:04:41.899" v="3205"/>
      <pc:docMkLst>
        <pc:docMk/>
      </pc:docMkLst>
      <pc:sldChg chg="modSp mod modTransition">
        <pc:chgData name="Bertrand AUDRAS" userId="b46a4d19759fb6e4" providerId="LiveId" clId="{34BEB15C-AB02-4CDA-A406-81D9AF95A4EB}" dt="2021-12-29T13:01:34.564" v="3190"/>
        <pc:sldMkLst>
          <pc:docMk/>
          <pc:sldMk cId="0" sldId="256"/>
        </pc:sldMkLst>
        <pc:spChg chg="mod">
          <ac:chgData name="Bertrand AUDRAS" userId="b46a4d19759fb6e4" providerId="LiveId" clId="{34BEB15C-AB02-4CDA-A406-81D9AF95A4EB}" dt="2021-12-29T10:21:58.458" v="1966"/>
          <ac:spMkLst>
            <pc:docMk/>
            <pc:sldMk cId="0" sldId="256"/>
            <ac:spMk id="2" creationId="{C8B029CC-A947-AF4F-BF05-6AF620DB260A}"/>
          </ac:spMkLst>
        </pc:spChg>
        <pc:spChg chg="mod">
          <ac:chgData name="Bertrand AUDRAS" userId="b46a4d19759fb6e4" providerId="LiveId" clId="{34BEB15C-AB02-4CDA-A406-81D9AF95A4EB}" dt="2021-12-29T10:22:08.720" v="1976" actId="20577"/>
          <ac:spMkLst>
            <pc:docMk/>
            <pc:sldMk cId="0" sldId="256"/>
            <ac:spMk id="2050" creationId="{4D0A552F-556E-A646-8AAD-E00414DB7DA9}"/>
          </ac:spMkLst>
        </pc:spChg>
        <pc:picChg chg="mod">
          <ac:chgData name="Bertrand AUDRAS" userId="b46a4d19759fb6e4" providerId="LiveId" clId="{34BEB15C-AB02-4CDA-A406-81D9AF95A4EB}" dt="2021-12-29T08:26:29.211" v="5" actId="1076"/>
          <ac:picMkLst>
            <pc:docMk/>
            <pc:sldMk cId="0" sldId="256"/>
            <ac:picMk id="6153" creationId="{CA283833-8351-C340-9E7C-CFF1C1992BE9}"/>
          </ac:picMkLst>
        </pc:picChg>
        <pc:picChg chg="mod">
          <ac:chgData name="Bertrand AUDRAS" userId="b46a4d19759fb6e4" providerId="LiveId" clId="{34BEB15C-AB02-4CDA-A406-81D9AF95A4EB}" dt="2021-12-29T08:26:24.989" v="4" actId="1076"/>
          <ac:picMkLst>
            <pc:docMk/>
            <pc:sldMk cId="0" sldId="256"/>
            <ac:picMk id="6155" creationId="{C4FDD4C8-C97F-294F-B5B7-86B1CF79FB79}"/>
          </ac:picMkLst>
        </pc:picChg>
      </pc:sldChg>
      <pc:sldChg chg="addSp delSp modSp mod modTransition">
        <pc:chgData name="Bertrand AUDRAS" userId="b46a4d19759fb6e4" providerId="LiveId" clId="{34BEB15C-AB02-4CDA-A406-81D9AF95A4EB}" dt="2021-12-29T13:01:34.564" v="3190"/>
        <pc:sldMkLst>
          <pc:docMk/>
          <pc:sldMk cId="0" sldId="257"/>
        </pc:sldMkLst>
        <pc:spChg chg="del">
          <ac:chgData name="Bertrand AUDRAS" userId="b46a4d19759fb6e4" providerId="LiveId" clId="{34BEB15C-AB02-4CDA-A406-81D9AF95A4EB}" dt="2021-12-29T08:30:50.678" v="58" actId="478"/>
          <ac:spMkLst>
            <pc:docMk/>
            <pc:sldMk cId="0" sldId="257"/>
            <ac:spMk id="11" creationId="{20BD5B35-B6BF-564E-8A00-1E79EAC9733F}"/>
          </ac:spMkLst>
        </pc:spChg>
        <pc:spChg chg="mod">
          <ac:chgData name="Bertrand AUDRAS" userId="b46a4d19759fb6e4" providerId="LiveId" clId="{34BEB15C-AB02-4CDA-A406-81D9AF95A4EB}" dt="2021-12-29T09:05:41.278" v="1426" actId="14100"/>
          <ac:spMkLst>
            <pc:docMk/>
            <pc:sldMk cId="0" sldId="257"/>
            <ac:spMk id="3074" creationId="{B8290509-9A13-124D-B358-BC3B7CAB69EB}"/>
          </ac:spMkLst>
        </pc:spChg>
        <pc:spChg chg="mod">
          <ac:chgData name="Bertrand AUDRAS" userId="b46a4d19759fb6e4" providerId="LiveId" clId="{34BEB15C-AB02-4CDA-A406-81D9AF95A4EB}" dt="2021-12-29T09:08:21.355" v="1620" actId="6549"/>
          <ac:spMkLst>
            <pc:docMk/>
            <pc:sldMk cId="0" sldId="257"/>
            <ac:spMk id="15363" creationId="{B8AB2675-1DBF-EA4A-AA12-F409E9B4AF75}"/>
          </ac:spMkLst>
        </pc:spChg>
        <pc:picChg chg="add mod">
          <ac:chgData name="Bertrand AUDRAS" userId="b46a4d19759fb6e4" providerId="LiveId" clId="{34BEB15C-AB02-4CDA-A406-81D9AF95A4EB}" dt="2021-12-29T10:59:07.004" v="2110" actId="1076"/>
          <ac:picMkLst>
            <pc:docMk/>
            <pc:sldMk cId="0" sldId="257"/>
            <ac:picMk id="3" creationId="{CBA968EF-7B45-4DA6-8C5E-1313815328A1}"/>
          </ac:picMkLst>
        </pc:picChg>
        <pc:picChg chg="del mod">
          <ac:chgData name="Bertrand AUDRAS" userId="b46a4d19759fb6e4" providerId="LiveId" clId="{34BEB15C-AB02-4CDA-A406-81D9AF95A4EB}" dt="2021-12-29T10:59:09.014" v="2111" actId="478"/>
          <ac:picMkLst>
            <pc:docMk/>
            <pc:sldMk cId="0" sldId="257"/>
            <ac:picMk id="15366" creationId="{DA59C581-2742-234F-8701-75580AAEFE6E}"/>
          </ac:picMkLst>
        </pc:picChg>
        <pc:picChg chg="del mod">
          <ac:chgData name="Bertrand AUDRAS" userId="b46a4d19759fb6e4" providerId="LiveId" clId="{34BEB15C-AB02-4CDA-A406-81D9AF95A4EB}" dt="2021-12-29T10:59:10.597" v="2112" actId="478"/>
          <ac:picMkLst>
            <pc:docMk/>
            <pc:sldMk cId="0" sldId="257"/>
            <ac:picMk id="15367" creationId="{19A954AC-FB03-9045-8270-BD21AE7A7D36}"/>
          </ac:picMkLst>
        </pc:picChg>
        <pc:picChg chg="del">
          <ac:chgData name="Bertrand AUDRAS" userId="b46a4d19759fb6e4" providerId="LiveId" clId="{34BEB15C-AB02-4CDA-A406-81D9AF95A4EB}" dt="2021-12-29T08:39:44.381" v="523" actId="478"/>
          <ac:picMkLst>
            <pc:docMk/>
            <pc:sldMk cId="0" sldId="257"/>
            <ac:picMk id="15368" creationId="{7F96BC4D-BAC3-3D40-9658-8E6E25270EEB}"/>
          </ac:picMkLst>
        </pc:picChg>
      </pc:sldChg>
      <pc:sldChg chg="del">
        <pc:chgData name="Bertrand AUDRAS" userId="b46a4d19759fb6e4" providerId="LiveId" clId="{34BEB15C-AB02-4CDA-A406-81D9AF95A4EB}" dt="2021-12-29T13:01:11.285" v="3189" actId="47"/>
        <pc:sldMkLst>
          <pc:docMk/>
          <pc:sldMk cId="0" sldId="258"/>
        </pc:sldMkLst>
      </pc:sldChg>
      <pc:sldChg chg="modTransition">
        <pc:chgData name="Bertrand AUDRAS" userId="b46a4d19759fb6e4" providerId="LiveId" clId="{34BEB15C-AB02-4CDA-A406-81D9AF95A4EB}" dt="2021-12-29T13:01:34.564" v="3190"/>
        <pc:sldMkLst>
          <pc:docMk/>
          <pc:sldMk cId="0" sldId="281"/>
        </pc:sldMkLst>
      </pc:sldChg>
      <pc:sldChg chg="del">
        <pc:chgData name="Bertrand AUDRAS" userId="b46a4d19759fb6e4" providerId="LiveId" clId="{34BEB15C-AB02-4CDA-A406-81D9AF95A4EB}" dt="2021-12-29T13:01:11.285" v="3189" actId="47"/>
        <pc:sldMkLst>
          <pc:docMk/>
          <pc:sldMk cId="0" sldId="316"/>
        </pc:sldMkLst>
      </pc:sldChg>
      <pc:sldChg chg="delSp modSp mod modTransition modNotesTx">
        <pc:chgData name="Bertrand AUDRAS" userId="b46a4d19759fb6e4" providerId="LiveId" clId="{34BEB15C-AB02-4CDA-A406-81D9AF95A4EB}" dt="2021-12-29T13:01:34.564" v="3190"/>
        <pc:sldMkLst>
          <pc:docMk/>
          <pc:sldMk cId="0" sldId="319"/>
        </pc:sldMkLst>
        <pc:spChg chg="mod">
          <ac:chgData name="Bertrand AUDRAS" userId="b46a4d19759fb6e4" providerId="LiveId" clId="{34BEB15C-AB02-4CDA-A406-81D9AF95A4EB}" dt="2021-12-29T10:27:03.905" v="2023" actId="14100"/>
          <ac:spMkLst>
            <pc:docMk/>
            <pc:sldMk cId="0" sldId="319"/>
            <ac:spMk id="4" creationId="{C0CBD52F-7554-AC48-B06E-D6D5D416AC43}"/>
          </ac:spMkLst>
        </pc:spChg>
        <pc:spChg chg="del">
          <ac:chgData name="Bertrand AUDRAS" userId="b46a4d19759fb6e4" providerId="LiveId" clId="{34BEB15C-AB02-4CDA-A406-81D9AF95A4EB}" dt="2021-12-29T10:27:10.856" v="2025" actId="478"/>
          <ac:spMkLst>
            <pc:docMk/>
            <pc:sldMk cId="0" sldId="319"/>
            <ac:spMk id="5" creationId="{AEB229A7-6964-1849-838C-C3C3F1454CDB}"/>
          </ac:spMkLst>
        </pc:spChg>
        <pc:picChg chg="mod">
          <ac:chgData name="Bertrand AUDRAS" userId="b46a4d19759fb6e4" providerId="LiveId" clId="{34BEB15C-AB02-4CDA-A406-81D9AF95A4EB}" dt="2021-12-29T10:27:06.830" v="2024" actId="1076"/>
          <ac:picMkLst>
            <pc:docMk/>
            <pc:sldMk cId="0" sldId="319"/>
            <ac:picMk id="13317" creationId="{0B73A79A-FC20-CB4C-9DEA-BE4EB19932EF}"/>
          </ac:picMkLst>
        </pc:picChg>
      </pc:sldChg>
      <pc:sldChg chg="addSp delSp modSp add mod modTransition">
        <pc:chgData name="Bertrand AUDRAS" userId="b46a4d19759fb6e4" providerId="LiveId" clId="{34BEB15C-AB02-4CDA-A406-81D9AF95A4EB}" dt="2021-12-29T13:01:34.564" v="3190"/>
        <pc:sldMkLst>
          <pc:docMk/>
          <pc:sldMk cId="2746377708" sldId="320"/>
        </pc:sldMkLst>
        <pc:spChg chg="add del mod">
          <ac:chgData name="Bertrand AUDRAS" userId="b46a4d19759fb6e4" providerId="LiveId" clId="{34BEB15C-AB02-4CDA-A406-81D9AF95A4EB}" dt="2021-12-29T08:46:47.797" v="623" actId="478"/>
          <ac:spMkLst>
            <pc:docMk/>
            <pc:sldMk cId="2746377708" sldId="320"/>
            <ac:spMk id="2" creationId="{32BD22A5-E339-43DC-AF9B-B8A4553588B9}"/>
          </ac:spMkLst>
        </pc:spChg>
        <pc:spChg chg="add del mod">
          <ac:chgData name="Bertrand AUDRAS" userId="b46a4d19759fb6e4" providerId="LiveId" clId="{34BEB15C-AB02-4CDA-A406-81D9AF95A4EB}" dt="2021-12-29T08:47:12.323" v="628" actId="478"/>
          <ac:spMkLst>
            <pc:docMk/>
            <pc:sldMk cId="2746377708" sldId="320"/>
            <ac:spMk id="3" creationId="{71AFB42B-624D-44AE-96AA-6C99B7A9F620}"/>
          </ac:spMkLst>
        </pc:spChg>
        <pc:spChg chg="del mod">
          <ac:chgData name="Bertrand AUDRAS" userId="b46a4d19759fb6e4" providerId="LiveId" clId="{34BEB15C-AB02-4CDA-A406-81D9AF95A4EB}" dt="2021-12-29T08:47:10.089" v="627" actId="478"/>
          <ac:spMkLst>
            <pc:docMk/>
            <pc:sldMk cId="2746377708" sldId="320"/>
            <ac:spMk id="19460" creationId="{D94C907A-C74F-C34D-BA1F-FF8D3E5786F0}"/>
          </ac:spMkLst>
        </pc:spChg>
        <pc:spChg chg="del mod">
          <ac:chgData name="Bertrand AUDRAS" userId="b46a4d19759fb6e4" providerId="LiveId" clId="{34BEB15C-AB02-4CDA-A406-81D9AF95A4EB}" dt="2021-12-29T08:47:10.089" v="627" actId="478"/>
          <ac:spMkLst>
            <pc:docMk/>
            <pc:sldMk cId="2746377708" sldId="320"/>
            <ac:spMk id="21507" creationId="{3EA671F0-5E55-4541-BBA7-677F80D1CA3A}"/>
          </ac:spMkLst>
        </pc:spChg>
        <pc:picChg chg="add mod">
          <ac:chgData name="Bertrand AUDRAS" userId="b46a4d19759fb6e4" providerId="LiveId" clId="{34BEB15C-AB02-4CDA-A406-81D9AF95A4EB}" dt="2021-12-29T08:47:20.676" v="630" actId="14100"/>
          <ac:picMkLst>
            <pc:docMk/>
            <pc:sldMk cId="2746377708" sldId="320"/>
            <ac:picMk id="9218" creationId="{FCA44738-F8D8-4E21-B589-D40252ED34A8}"/>
          </ac:picMkLst>
        </pc:picChg>
        <pc:picChg chg="del">
          <ac:chgData name="Bertrand AUDRAS" userId="b46a4d19759fb6e4" providerId="LiveId" clId="{34BEB15C-AB02-4CDA-A406-81D9AF95A4EB}" dt="2021-12-29T08:46:44.585" v="622" actId="478"/>
          <ac:picMkLst>
            <pc:docMk/>
            <pc:sldMk cId="2746377708" sldId="320"/>
            <ac:picMk id="21508" creationId="{1D5E5864-545F-D444-8814-1BAA6C58822F}"/>
          </ac:picMkLst>
        </pc:picChg>
      </pc:sldChg>
      <pc:sldChg chg="del">
        <pc:chgData name="Bertrand AUDRAS" userId="b46a4d19759fb6e4" providerId="LiveId" clId="{34BEB15C-AB02-4CDA-A406-81D9AF95A4EB}" dt="2021-12-29T10:22:25.447" v="1977" actId="47"/>
        <pc:sldMkLst>
          <pc:docMk/>
          <pc:sldMk cId="0" sldId="336"/>
        </pc:sldMkLst>
      </pc:sldChg>
      <pc:sldChg chg="modTransition modAnim">
        <pc:chgData name="Bertrand AUDRAS" userId="b46a4d19759fb6e4" providerId="LiveId" clId="{34BEB15C-AB02-4CDA-A406-81D9AF95A4EB}" dt="2021-12-29T13:03:13.447" v="3191"/>
        <pc:sldMkLst>
          <pc:docMk/>
          <pc:sldMk cId="0" sldId="338"/>
        </pc:sldMkLst>
      </pc:sldChg>
      <pc:sldChg chg="modTransition">
        <pc:chgData name="Bertrand AUDRAS" userId="b46a4d19759fb6e4" providerId="LiveId" clId="{34BEB15C-AB02-4CDA-A406-81D9AF95A4EB}" dt="2021-12-29T13:01:34.564" v="3190"/>
        <pc:sldMkLst>
          <pc:docMk/>
          <pc:sldMk cId="0" sldId="339"/>
        </pc:sldMkLst>
      </pc:sldChg>
      <pc:sldChg chg="delSp add del mod ord">
        <pc:chgData name="Bertrand AUDRAS" userId="b46a4d19759fb6e4" providerId="LiveId" clId="{34BEB15C-AB02-4CDA-A406-81D9AF95A4EB}" dt="2021-12-29T10:24:10.359" v="1998" actId="47"/>
        <pc:sldMkLst>
          <pc:docMk/>
          <pc:sldMk cId="0" sldId="342"/>
        </pc:sldMkLst>
        <pc:spChg chg="del">
          <ac:chgData name="Bertrand AUDRAS" userId="b46a4d19759fb6e4" providerId="LiveId" clId="{34BEB15C-AB02-4CDA-A406-81D9AF95A4EB}" dt="2021-12-29T09:10:12.195" v="1628" actId="478"/>
          <ac:spMkLst>
            <pc:docMk/>
            <pc:sldMk cId="0" sldId="342"/>
            <ac:spMk id="11" creationId="{6C0F087F-F1C8-0C4D-B637-E032B5040A6E}"/>
          </ac:spMkLst>
        </pc:spChg>
      </pc:sldChg>
      <pc:sldChg chg="delSp modSp mod ord modTransition">
        <pc:chgData name="Bertrand AUDRAS" userId="b46a4d19759fb6e4" providerId="LiveId" clId="{34BEB15C-AB02-4CDA-A406-81D9AF95A4EB}" dt="2021-12-29T13:01:34.564" v="3190"/>
        <pc:sldMkLst>
          <pc:docMk/>
          <pc:sldMk cId="0" sldId="343"/>
        </pc:sldMkLst>
        <pc:spChg chg="del">
          <ac:chgData name="Bertrand AUDRAS" userId="b46a4d19759fb6e4" providerId="LiveId" clId="{34BEB15C-AB02-4CDA-A406-81D9AF95A4EB}" dt="2021-12-29T09:10:24.468" v="1629" actId="478"/>
          <ac:spMkLst>
            <pc:docMk/>
            <pc:sldMk cId="0" sldId="343"/>
            <ac:spMk id="11" creationId="{3DC00AFD-3836-E949-B5C0-D6A92CE75203}"/>
          </ac:spMkLst>
        </pc:spChg>
        <pc:spChg chg="mod">
          <ac:chgData name="Bertrand AUDRAS" userId="b46a4d19759fb6e4" providerId="LiveId" clId="{34BEB15C-AB02-4CDA-A406-81D9AF95A4EB}" dt="2021-12-29T09:40:27.915" v="1647" actId="14100"/>
          <ac:spMkLst>
            <pc:docMk/>
            <pc:sldMk cId="0" sldId="343"/>
            <ac:spMk id="18435" creationId="{518FA7B8-D433-CB4D-BF43-59CEF327727D}"/>
          </ac:spMkLst>
        </pc:spChg>
        <pc:picChg chg="mod">
          <ac:chgData name="Bertrand AUDRAS" userId="b46a4d19759fb6e4" providerId="LiveId" clId="{34BEB15C-AB02-4CDA-A406-81D9AF95A4EB}" dt="2021-12-29T09:39:55.038" v="1644" actId="1076"/>
          <ac:picMkLst>
            <pc:docMk/>
            <pc:sldMk cId="0" sldId="343"/>
            <ac:picMk id="18438" creationId="{A79065FF-ECD9-804F-A2D6-8DF2E8FA940C}"/>
          </ac:picMkLst>
        </pc:picChg>
      </pc:sldChg>
      <pc:sldChg chg="modSp del mod">
        <pc:chgData name="Bertrand AUDRAS" userId="b46a4d19759fb6e4" providerId="LiveId" clId="{34BEB15C-AB02-4CDA-A406-81D9AF95A4EB}" dt="2021-12-29T09:41:24.390" v="1651" actId="47"/>
        <pc:sldMkLst>
          <pc:docMk/>
          <pc:sldMk cId="0" sldId="344"/>
        </pc:sldMkLst>
        <pc:spChg chg="mod">
          <ac:chgData name="Bertrand AUDRAS" userId="b46a4d19759fb6e4" providerId="LiveId" clId="{34BEB15C-AB02-4CDA-A406-81D9AF95A4EB}" dt="2021-12-29T09:40:49.092" v="1648" actId="20577"/>
          <ac:spMkLst>
            <pc:docMk/>
            <pc:sldMk cId="0" sldId="344"/>
            <ac:spMk id="3074" creationId="{CFB39FEA-E870-9B47-8AC9-E8E29DD33EEA}"/>
          </ac:spMkLst>
        </pc:spChg>
      </pc:sldChg>
      <pc:sldChg chg="delSp modSp add mod modTransition">
        <pc:chgData name="Bertrand AUDRAS" userId="b46a4d19759fb6e4" providerId="LiveId" clId="{34BEB15C-AB02-4CDA-A406-81D9AF95A4EB}" dt="2021-12-29T13:01:34.564" v="3190"/>
        <pc:sldMkLst>
          <pc:docMk/>
          <pc:sldMk cId="3431436458" sldId="379"/>
        </pc:sldMkLst>
        <pc:spChg chg="del">
          <ac:chgData name="Bertrand AUDRAS" userId="b46a4d19759fb6e4" providerId="LiveId" clId="{34BEB15C-AB02-4CDA-A406-81D9AF95A4EB}" dt="2021-12-29T08:58:23.859" v="1354" actId="478"/>
          <ac:spMkLst>
            <pc:docMk/>
            <pc:sldMk cId="3431436458" sldId="379"/>
            <ac:spMk id="4" creationId="{989964DA-C728-2E44-94B3-BBF238D4664B}"/>
          </ac:spMkLst>
        </pc:spChg>
        <pc:spChg chg="del">
          <ac:chgData name="Bertrand AUDRAS" userId="b46a4d19759fb6e4" providerId="LiveId" clId="{34BEB15C-AB02-4CDA-A406-81D9AF95A4EB}" dt="2021-12-29T08:58:26.982" v="1355" actId="478"/>
          <ac:spMkLst>
            <pc:docMk/>
            <pc:sldMk cId="3431436458" sldId="379"/>
            <ac:spMk id="5" creationId="{4253D01B-35DE-4543-8BD9-B0CF7AEBAE78}"/>
          </ac:spMkLst>
        </pc:spChg>
        <pc:picChg chg="del">
          <ac:chgData name="Bertrand AUDRAS" userId="b46a4d19759fb6e4" providerId="LiveId" clId="{34BEB15C-AB02-4CDA-A406-81D9AF95A4EB}" dt="2021-12-29T08:58:30.445" v="1356" actId="478"/>
          <ac:picMkLst>
            <pc:docMk/>
            <pc:sldMk cId="3431436458" sldId="379"/>
            <ac:picMk id="22530" creationId="{D3568F3A-1F58-BB4D-930B-5CE7563F9503}"/>
          </ac:picMkLst>
        </pc:picChg>
        <pc:picChg chg="mod">
          <ac:chgData name="Bertrand AUDRAS" userId="b46a4d19759fb6e4" providerId="LiveId" clId="{34BEB15C-AB02-4CDA-A406-81D9AF95A4EB}" dt="2021-12-29T08:58:36.219" v="1357" actId="1076"/>
          <ac:picMkLst>
            <pc:docMk/>
            <pc:sldMk cId="3431436458" sldId="379"/>
            <ac:picMk id="22531" creationId="{7C544C6E-5E2C-8B47-96BF-6C4F682E6FE0}"/>
          </ac:picMkLst>
        </pc:picChg>
      </pc:sldChg>
      <pc:sldChg chg="delSp mod modTransition modAnim">
        <pc:chgData name="Bertrand AUDRAS" userId="b46a4d19759fb6e4" providerId="LiveId" clId="{34BEB15C-AB02-4CDA-A406-81D9AF95A4EB}" dt="2021-12-29T13:03:36.830" v="3194"/>
        <pc:sldMkLst>
          <pc:docMk/>
          <pc:sldMk cId="0" sldId="381"/>
        </pc:sldMkLst>
        <pc:spChg chg="del">
          <ac:chgData name="Bertrand AUDRAS" userId="b46a4d19759fb6e4" providerId="LiveId" clId="{34BEB15C-AB02-4CDA-A406-81D9AF95A4EB}" dt="2021-12-29T09:11:00.307" v="1631" actId="478"/>
          <ac:spMkLst>
            <pc:docMk/>
            <pc:sldMk cId="0" sldId="381"/>
            <ac:spMk id="4" creationId="{3045E6B7-49E9-8141-BD78-5E05B2FE350A}"/>
          </ac:spMkLst>
        </pc:spChg>
        <pc:spChg chg="del">
          <ac:chgData name="Bertrand AUDRAS" userId="b46a4d19759fb6e4" providerId="LiveId" clId="{34BEB15C-AB02-4CDA-A406-81D9AF95A4EB}" dt="2021-12-29T09:10:58.064" v="1630" actId="478"/>
          <ac:spMkLst>
            <pc:docMk/>
            <pc:sldMk cId="0" sldId="381"/>
            <ac:spMk id="5" creationId="{425626BD-6370-AB4D-AEC2-6158C2A75AD0}"/>
          </ac:spMkLst>
        </pc:spChg>
      </pc:sldChg>
      <pc:sldChg chg="delSp modSp del mod delAnim">
        <pc:chgData name="Bertrand AUDRAS" userId="b46a4d19759fb6e4" providerId="LiveId" clId="{34BEB15C-AB02-4CDA-A406-81D9AF95A4EB}" dt="2021-12-29T11:25:00.073" v="2593" actId="47"/>
        <pc:sldMkLst>
          <pc:docMk/>
          <pc:sldMk cId="0" sldId="382"/>
        </pc:sldMkLst>
        <pc:spChg chg="del">
          <ac:chgData name="Bertrand AUDRAS" userId="b46a4d19759fb6e4" providerId="LiveId" clId="{34BEB15C-AB02-4CDA-A406-81D9AF95A4EB}" dt="2021-12-29T09:11:08.027" v="1633" actId="478"/>
          <ac:spMkLst>
            <pc:docMk/>
            <pc:sldMk cId="0" sldId="382"/>
            <ac:spMk id="4" creationId="{66911C21-4B59-7B43-8B30-D032B0369093}"/>
          </ac:spMkLst>
        </pc:spChg>
        <pc:spChg chg="del">
          <ac:chgData name="Bertrand AUDRAS" userId="b46a4d19759fb6e4" providerId="LiveId" clId="{34BEB15C-AB02-4CDA-A406-81D9AF95A4EB}" dt="2021-12-29T09:11:05.182" v="1632" actId="478"/>
          <ac:spMkLst>
            <pc:docMk/>
            <pc:sldMk cId="0" sldId="382"/>
            <ac:spMk id="5" creationId="{BF725FD8-3B92-4D41-8795-63B72B01459E}"/>
          </ac:spMkLst>
        </pc:spChg>
        <pc:spChg chg="del">
          <ac:chgData name="Bertrand AUDRAS" userId="b46a4d19759fb6e4" providerId="LiveId" clId="{34BEB15C-AB02-4CDA-A406-81D9AF95A4EB}" dt="2021-12-29T11:16:18.223" v="2459" actId="478"/>
          <ac:spMkLst>
            <pc:docMk/>
            <pc:sldMk cId="0" sldId="382"/>
            <ac:spMk id="30" creationId="{127ECEC9-1701-0B44-8470-4362F344114D}"/>
          </ac:spMkLst>
        </pc:spChg>
        <pc:spChg chg="del">
          <ac:chgData name="Bertrand AUDRAS" userId="b46a4d19759fb6e4" providerId="LiveId" clId="{34BEB15C-AB02-4CDA-A406-81D9AF95A4EB}" dt="2021-12-29T11:16:18.223" v="2459" actId="478"/>
          <ac:spMkLst>
            <pc:docMk/>
            <pc:sldMk cId="0" sldId="382"/>
            <ac:spMk id="31" creationId="{758582EF-5B68-5440-9202-CF86BBBE6C15}"/>
          </ac:spMkLst>
        </pc:spChg>
        <pc:spChg chg="del">
          <ac:chgData name="Bertrand AUDRAS" userId="b46a4d19759fb6e4" providerId="LiveId" clId="{34BEB15C-AB02-4CDA-A406-81D9AF95A4EB}" dt="2021-12-29T11:16:18.223" v="2459" actId="478"/>
          <ac:spMkLst>
            <pc:docMk/>
            <pc:sldMk cId="0" sldId="382"/>
            <ac:spMk id="32" creationId="{DA90218F-40E5-D240-BC9F-088D6FB57D58}"/>
          </ac:spMkLst>
        </pc:spChg>
        <pc:spChg chg="del">
          <ac:chgData name="Bertrand AUDRAS" userId="b46a4d19759fb6e4" providerId="LiveId" clId="{34BEB15C-AB02-4CDA-A406-81D9AF95A4EB}" dt="2021-12-29T11:16:51.506" v="2467" actId="478"/>
          <ac:spMkLst>
            <pc:docMk/>
            <pc:sldMk cId="0" sldId="382"/>
            <ac:spMk id="33" creationId="{8DC7B8D7-B990-364B-9B81-2A2B6D8C3392}"/>
          </ac:spMkLst>
        </pc:spChg>
        <pc:spChg chg="del">
          <ac:chgData name="Bertrand AUDRAS" userId="b46a4d19759fb6e4" providerId="LiveId" clId="{34BEB15C-AB02-4CDA-A406-81D9AF95A4EB}" dt="2021-12-29T11:17:12.748" v="2470" actId="478"/>
          <ac:spMkLst>
            <pc:docMk/>
            <pc:sldMk cId="0" sldId="382"/>
            <ac:spMk id="34" creationId="{400D7B47-AC43-4D43-AF11-A6D5F2AD41EB}"/>
          </ac:spMkLst>
        </pc:spChg>
        <pc:spChg chg="del">
          <ac:chgData name="Bertrand AUDRAS" userId="b46a4d19759fb6e4" providerId="LiveId" clId="{34BEB15C-AB02-4CDA-A406-81D9AF95A4EB}" dt="2021-12-29T11:17:17.345" v="2471" actId="478"/>
          <ac:spMkLst>
            <pc:docMk/>
            <pc:sldMk cId="0" sldId="382"/>
            <ac:spMk id="35" creationId="{11DDDC78-B1D3-AD45-96CE-78A4079093C8}"/>
          </ac:spMkLst>
        </pc:spChg>
        <pc:spChg chg="del">
          <ac:chgData name="Bertrand AUDRAS" userId="b46a4d19759fb6e4" providerId="LiveId" clId="{34BEB15C-AB02-4CDA-A406-81D9AF95A4EB}" dt="2021-12-29T11:17:53.233" v="2476" actId="478"/>
          <ac:spMkLst>
            <pc:docMk/>
            <pc:sldMk cId="0" sldId="382"/>
            <ac:spMk id="36" creationId="{FED764C0-3B8E-4B4F-B796-B3EC4F8BE3D0}"/>
          </ac:spMkLst>
        </pc:spChg>
        <pc:spChg chg="del">
          <ac:chgData name="Bertrand AUDRAS" userId="b46a4d19759fb6e4" providerId="LiveId" clId="{34BEB15C-AB02-4CDA-A406-81D9AF95A4EB}" dt="2021-12-29T11:18:04.551" v="2480" actId="478"/>
          <ac:spMkLst>
            <pc:docMk/>
            <pc:sldMk cId="0" sldId="382"/>
            <ac:spMk id="37" creationId="{EDEE937B-1FEE-7E42-8836-4E3C1458A4C0}"/>
          </ac:spMkLst>
        </pc:spChg>
        <pc:spChg chg="del">
          <ac:chgData name="Bertrand AUDRAS" userId="b46a4d19759fb6e4" providerId="LiveId" clId="{34BEB15C-AB02-4CDA-A406-81D9AF95A4EB}" dt="2021-12-29T11:18:34.947" v="2486" actId="478"/>
          <ac:spMkLst>
            <pc:docMk/>
            <pc:sldMk cId="0" sldId="382"/>
            <ac:spMk id="38" creationId="{FA1ACC81-8C70-2C4A-A0F8-AA68C96E2EEA}"/>
          </ac:spMkLst>
        </pc:spChg>
        <pc:spChg chg="del">
          <ac:chgData name="Bertrand AUDRAS" userId="b46a4d19759fb6e4" providerId="LiveId" clId="{34BEB15C-AB02-4CDA-A406-81D9AF95A4EB}" dt="2021-12-29T11:18:39.017" v="2487" actId="478"/>
          <ac:spMkLst>
            <pc:docMk/>
            <pc:sldMk cId="0" sldId="382"/>
            <ac:spMk id="39" creationId="{5B1F4F35-4890-CC45-97C9-B4DE0E2A1F44}"/>
          </ac:spMkLst>
        </pc:spChg>
        <pc:spChg chg="del">
          <ac:chgData name="Bertrand AUDRAS" userId="b46a4d19759fb6e4" providerId="LiveId" clId="{34BEB15C-AB02-4CDA-A406-81D9AF95A4EB}" dt="2021-12-29T11:19:05.216" v="2494" actId="478"/>
          <ac:spMkLst>
            <pc:docMk/>
            <pc:sldMk cId="0" sldId="382"/>
            <ac:spMk id="40" creationId="{BB0BCB61-ABB1-2646-B848-9C0CF8196C58}"/>
          </ac:spMkLst>
        </pc:spChg>
        <pc:spChg chg="del">
          <ac:chgData name="Bertrand AUDRAS" userId="b46a4d19759fb6e4" providerId="LiveId" clId="{34BEB15C-AB02-4CDA-A406-81D9AF95A4EB}" dt="2021-12-29T11:19:22.138" v="2498" actId="478"/>
          <ac:spMkLst>
            <pc:docMk/>
            <pc:sldMk cId="0" sldId="382"/>
            <ac:spMk id="41" creationId="{BE967699-446A-034B-9E39-228771DEDCCA}"/>
          </ac:spMkLst>
        </pc:spChg>
        <pc:spChg chg="del">
          <ac:chgData name="Bertrand AUDRAS" userId="b46a4d19759fb6e4" providerId="LiveId" clId="{34BEB15C-AB02-4CDA-A406-81D9AF95A4EB}" dt="2021-12-29T11:20:11.216" v="2509" actId="478"/>
          <ac:spMkLst>
            <pc:docMk/>
            <pc:sldMk cId="0" sldId="382"/>
            <ac:spMk id="42" creationId="{2179C18F-15B9-4845-8F2A-2F60393457D1}"/>
          </ac:spMkLst>
        </pc:spChg>
        <pc:spChg chg="del mod">
          <ac:chgData name="Bertrand AUDRAS" userId="b46a4d19759fb6e4" providerId="LiveId" clId="{34BEB15C-AB02-4CDA-A406-81D9AF95A4EB}" dt="2021-12-29T11:20:11.216" v="2509" actId="478"/>
          <ac:spMkLst>
            <pc:docMk/>
            <pc:sldMk cId="0" sldId="382"/>
            <ac:spMk id="43" creationId="{7869435B-CE23-514F-B8BC-DDF80FED3529}"/>
          </ac:spMkLst>
        </pc:spChg>
        <pc:spChg chg="del">
          <ac:chgData name="Bertrand AUDRAS" userId="b46a4d19759fb6e4" providerId="LiveId" clId="{34BEB15C-AB02-4CDA-A406-81D9AF95A4EB}" dt="2021-12-29T11:20:13.214" v="2510" actId="478"/>
          <ac:spMkLst>
            <pc:docMk/>
            <pc:sldMk cId="0" sldId="382"/>
            <ac:spMk id="44" creationId="{8586C373-BD29-1845-A26B-7D84A1F9592D}"/>
          </ac:spMkLst>
        </pc:spChg>
      </pc:sldChg>
      <pc:sldChg chg="delSp del modAnim">
        <pc:chgData name="Bertrand AUDRAS" userId="b46a4d19759fb6e4" providerId="LiveId" clId="{34BEB15C-AB02-4CDA-A406-81D9AF95A4EB}" dt="2021-12-29T11:28:10.313" v="2642" actId="47"/>
        <pc:sldMkLst>
          <pc:docMk/>
          <pc:sldMk cId="0" sldId="383"/>
        </pc:sldMkLst>
        <pc:spChg chg="del">
          <ac:chgData name="Bertrand AUDRAS" userId="b46a4d19759fb6e4" providerId="LiveId" clId="{34BEB15C-AB02-4CDA-A406-81D9AF95A4EB}" dt="2021-12-29T11:26:47.798" v="2613" actId="478"/>
          <ac:spMkLst>
            <pc:docMk/>
            <pc:sldMk cId="0" sldId="383"/>
            <ac:spMk id="12" creationId="{DCF09255-97DD-5F43-8107-A9CE554D8EC6}"/>
          </ac:spMkLst>
        </pc:spChg>
        <pc:spChg chg="del">
          <ac:chgData name="Bertrand AUDRAS" userId="b46a4d19759fb6e4" providerId="LiveId" clId="{34BEB15C-AB02-4CDA-A406-81D9AF95A4EB}" dt="2021-12-29T11:26:47.798" v="2613" actId="478"/>
          <ac:spMkLst>
            <pc:docMk/>
            <pc:sldMk cId="0" sldId="383"/>
            <ac:spMk id="14" creationId="{A9E5324E-C8AD-2848-8091-E9C2E697B8C2}"/>
          </ac:spMkLst>
        </pc:spChg>
        <pc:picChg chg="del">
          <ac:chgData name="Bertrand AUDRAS" userId="b46a4d19759fb6e4" providerId="LiveId" clId="{34BEB15C-AB02-4CDA-A406-81D9AF95A4EB}" dt="2021-12-29T11:27:50.199" v="2639" actId="478"/>
          <ac:picMkLst>
            <pc:docMk/>
            <pc:sldMk cId="0" sldId="383"/>
            <ac:picMk id="8" creationId="{126F6F09-48C9-E64F-ABF8-C4F4C1A47D7C}"/>
          </ac:picMkLst>
        </pc:picChg>
        <pc:picChg chg="del">
          <ac:chgData name="Bertrand AUDRAS" userId="b46a4d19759fb6e4" providerId="LiveId" clId="{34BEB15C-AB02-4CDA-A406-81D9AF95A4EB}" dt="2021-12-29T11:26:47.798" v="2613" actId="478"/>
          <ac:picMkLst>
            <pc:docMk/>
            <pc:sldMk cId="0" sldId="383"/>
            <ac:picMk id="10" creationId="{A8F0FDEC-433A-4647-B5DC-3A23E90BE815}"/>
          </ac:picMkLst>
        </pc:picChg>
      </pc:sldChg>
      <pc:sldChg chg="delSp modSp del">
        <pc:chgData name="Bertrand AUDRAS" userId="b46a4d19759fb6e4" providerId="LiveId" clId="{34BEB15C-AB02-4CDA-A406-81D9AF95A4EB}" dt="2021-12-29T11:30:53.237" v="2714" actId="47"/>
        <pc:sldMkLst>
          <pc:docMk/>
          <pc:sldMk cId="0" sldId="384"/>
        </pc:sldMkLst>
        <pc:spChg chg="del">
          <ac:chgData name="Bertrand AUDRAS" userId="b46a4d19759fb6e4" providerId="LiveId" clId="{34BEB15C-AB02-4CDA-A406-81D9AF95A4EB}" dt="2021-12-29T11:28:37.755" v="2647" actId="478"/>
          <ac:spMkLst>
            <pc:docMk/>
            <pc:sldMk cId="0" sldId="384"/>
            <ac:spMk id="6" creationId="{3C90027C-2739-2945-9F76-07B2368B8C51}"/>
          </ac:spMkLst>
        </pc:spChg>
        <pc:spChg chg="mod">
          <ac:chgData name="Bertrand AUDRAS" userId="b46a4d19759fb6e4" providerId="LiveId" clId="{34BEB15C-AB02-4CDA-A406-81D9AF95A4EB}" dt="2021-12-29T11:28:43.151" v="2648" actId="207"/>
          <ac:spMkLst>
            <pc:docMk/>
            <pc:sldMk cId="0" sldId="384"/>
            <ac:spMk id="16" creationId="{819745A6-49DB-BD47-9E26-6CE2588ECEE6}"/>
          </ac:spMkLst>
        </pc:spChg>
        <pc:spChg chg="mod">
          <ac:chgData name="Bertrand AUDRAS" userId="b46a4d19759fb6e4" providerId="LiveId" clId="{34BEB15C-AB02-4CDA-A406-81D9AF95A4EB}" dt="2021-12-29T11:28:43.151" v="2648" actId="207"/>
          <ac:spMkLst>
            <pc:docMk/>
            <pc:sldMk cId="0" sldId="384"/>
            <ac:spMk id="17" creationId="{EDC3CC2E-E423-ED48-B1D8-0936ED7167D0}"/>
          </ac:spMkLst>
        </pc:spChg>
        <pc:spChg chg="mod">
          <ac:chgData name="Bertrand AUDRAS" userId="b46a4d19759fb6e4" providerId="LiveId" clId="{34BEB15C-AB02-4CDA-A406-81D9AF95A4EB}" dt="2021-12-29T11:28:43.151" v="2648" actId="207"/>
          <ac:spMkLst>
            <pc:docMk/>
            <pc:sldMk cId="0" sldId="384"/>
            <ac:spMk id="19" creationId="{43444B74-F351-5B4C-AC8F-285C5551D85F}"/>
          </ac:spMkLst>
        </pc:spChg>
        <pc:spChg chg="mod">
          <ac:chgData name="Bertrand AUDRAS" userId="b46a4d19759fb6e4" providerId="LiveId" clId="{34BEB15C-AB02-4CDA-A406-81D9AF95A4EB}" dt="2021-12-29T11:28:43.151" v="2648" actId="207"/>
          <ac:spMkLst>
            <pc:docMk/>
            <pc:sldMk cId="0" sldId="384"/>
            <ac:spMk id="20" creationId="{211A51FA-6663-244C-BE77-93A3EF45AF9F}"/>
          </ac:spMkLst>
        </pc:spChg>
        <pc:spChg chg="mod">
          <ac:chgData name="Bertrand AUDRAS" userId="b46a4d19759fb6e4" providerId="LiveId" clId="{34BEB15C-AB02-4CDA-A406-81D9AF95A4EB}" dt="2021-12-29T11:28:43.151" v="2648" actId="207"/>
          <ac:spMkLst>
            <pc:docMk/>
            <pc:sldMk cId="0" sldId="384"/>
            <ac:spMk id="22" creationId="{19C18179-C8D8-B142-A2FA-BC6042A528B4}"/>
          </ac:spMkLst>
        </pc:spChg>
        <pc:picChg chg="mod">
          <ac:chgData name="Bertrand AUDRAS" userId="b46a4d19759fb6e4" providerId="LiveId" clId="{34BEB15C-AB02-4CDA-A406-81D9AF95A4EB}" dt="2021-12-29T11:28:43.151" v="2648" actId="207"/>
          <ac:picMkLst>
            <pc:docMk/>
            <pc:sldMk cId="0" sldId="384"/>
            <ac:picMk id="9" creationId="{6E03D6BF-0E1E-D54A-9D3A-61FE93B7F51C}"/>
          </ac:picMkLst>
        </pc:picChg>
        <pc:picChg chg="mod">
          <ac:chgData name="Bertrand AUDRAS" userId="b46a4d19759fb6e4" providerId="LiveId" clId="{34BEB15C-AB02-4CDA-A406-81D9AF95A4EB}" dt="2021-12-29T11:28:43.151" v="2648" actId="207"/>
          <ac:picMkLst>
            <pc:docMk/>
            <pc:sldMk cId="0" sldId="384"/>
            <ac:picMk id="18" creationId="{C5A57A36-81CB-004F-8C00-5429C3CD81C6}"/>
          </ac:picMkLst>
        </pc:picChg>
      </pc:sldChg>
      <pc:sldChg chg="addSp delSp modSp del mod">
        <pc:chgData name="Bertrand AUDRAS" userId="b46a4d19759fb6e4" providerId="LiveId" clId="{34BEB15C-AB02-4CDA-A406-81D9AF95A4EB}" dt="2021-12-29T11:32:10.579" v="2734" actId="47"/>
        <pc:sldMkLst>
          <pc:docMk/>
          <pc:sldMk cId="0" sldId="385"/>
        </pc:sldMkLst>
        <pc:spChg chg="del">
          <ac:chgData name="Bertrand AUDRAS" userId="b46a4d19759fb6e4" providerId="LiveId" clId="{34BEB15C-AB02-4CDA-A406-81D9AF95A4EB}" dt="2021-12-29T11:30:58.843" v="2716" actId="478"/>
          <ac:spMkLst>
            <pc:docMk/>
            <pc:sldMk cId="0" sldId="385"/>
            <ac:spMk id="2" creationId="{AC80A65F-7FDE-844F-AF94-E380C9AE22B6}"/>
          </ac:spMkLst>
        </pc:spChg>
        <pc:spChg chg="add del mod">
          <ac:chgData name="Bertrand AUDRAS" userId="b46a4d19759fb6e4" providerId="LiveId" clId="{34BEB15C-AB02-4CDA-A406-81D9AF95A4EB}" dt="2021-12-29T11:31:00.751" v="2717" actId="478"/>
          <ac:spMkLst>
            <pc:docMk/>
            <pc:sldMk cId="0" sldId="385"/>
            <ac:spMk id="5" creationId="{C49E2B12-B28B-4C75-9D47-F73EE8146678}"/>
          </ac:spMkLst>
        </pc:spChg>
        <pc:spChg chg="del">
          <ac:chgData name="Bertrand AUDRAS" userId="b46a4d19759fb6e4" providerId="LiveId" clId="{34BEB15C-AB02-4CDA-A406-81D9AF95A4EB}" dt="2021-12-29T11:30:56.373" v="2715" actId="478"/>
          <ac:spMkLst>
            <pc:docMk/>
            <pc:sldMk cId="0" sldId="385"/>
            <ac:spMk id="6" creationId="{6C3DF3F2-5A7E-F84E-A0B8-D6C359318B1A}"/>
          </ac:spMkLst>
        </pc:spChg>
        <pc:spChg chg="mod">
          <ac:chgData name="Bertrand AUDRAS" userId="b46a4d19759fb6e4" providerId="LiveId" clId="{34BEB15C-AB02-4CDA-A406-81D9AF95A4EB}" dt="2021-12-29T11:31:03.549" v="2718" actId="207"/>
          <ac:spMkLst>
            <pc:docMk/>
            <pc:sldMk cId="0" sldId="385"/>
            <ac:spMk id="22" creationId="{8697E56B-AFF7-EB44-88D2-DE9C72CCB8D2}"/>
          </ac:spMkLst>
        </pc:spChg>
      </pc:sldChg>
      <pc:sldChg chg="delSp modSp del ord">
        <pc:chgData name="Bertrand AUDRAS" userId="b46a4d19759fb6e4" providerId="LiveId" clId="{34BEB15C-AB02-4CDA-A406-81D9AF95A4EB}" dt="2021-12-29T12:38:18.658" v="2814" actId="47"/>
        <pc:sldMkLst>
          <pc:docMk/>
          <pc:sldMk cId="0" sldId="386"/>
        </pc:sldMkLst>
        <pc:spChg chg="del">
          <ac:chgData name="Bertrand AUDRAS" userId="b46a4d19759fb6e4" providerId="LiveId" clId="{34BEB15C-AB02-4CDA-A406-81D9AF95A4EB}" dt="2021-12-29T12:35:18.893" v="2773" actId="478"/>
          <ac:spMkLst>
            <pc:docMk/>
            <pc:sldMk cId="0" sldId="386"/>
            <ac:spMk id="7" creationId="{95F26AF3-4136-2F4E-877F-5103687587EF}"/>
          </ac:spMkLst>
        </pc:spChg>
        <pc:spChg chg="mod">
          <ac:chgData name="Bertrand AUDRAS" userId="b46a4d19759fb6e4" providerId="LiveId" clId="{34BEB15C-AB02-4CDA-A406-81D9AF95A4EB}" dt="2021-12-29T12:35:26.298" v="2783" actId="20577"/>
          <ac:spMkLst>
            <pc:docMk/>
            <pc:sldMk cId="0" sldId="386"/>
            <ac:spMk id="19" creationId="{8468B984-1AE1-054A-81AF-70A4B56A5248}"/>
          </ac:spMkLst>
        </pc:spChg>
        <pc:spChg chg="mod">
          <ac:chgData name="Bertrand AUDRAS" userId="b46a4d19759fb6e4" providerId="LiveId" clId="{34BEB15C-AB02-4CDA-A406-81D9AF95A4EB}" dt="2021-12-29T12:35:35.795" v="2793" actId="20577"/>
          <ac:spMkLst>
            <pc:docMk/>
            <pc:sldMk cId="0" sldId="386"/>
            <ac:spMk id="20" creationId="{9646C106-7A7F-374A-A423-AA9426B442D4}"/>
          </ac:spMkLst>
        </pc:spChg>
      </pc:sldChg>
      <pc:sldChg chg="delSp modSp del ord">
        <pc:chgData name="Bertrand AUDRAS" userId="b46a4d19759fb6e4" providerId="LiveId" clId="{34BEB15C-AB02-4CDA-A406-81D9AF95A4EB}" dt="2021-12-29T12:40:48.922" v="2859" actId="47"/>
        <pc:sldMkLst>
          <pc:docMk/>
          <pc:sldMk cId="0" sldId="387"/>
        </pc:sldMkLst>
        <pc:spChg chg="del">
          <ac:chgData name="Bertrand AUDRAS" userId="b46a4d19759fb6e4" providerId="LiveId" clId="{34BEB15C-AB02-4CDA-A406-81D9AF95A4EB}" dt="2021-12-29T12:38:23.047" v="2815" actId="478"/>
          <ac:spMkLst>
            <pc:docMk/>
            <pc:sldMk cId="0" sldId="387"/>
            <ac:spMk id="7" creationId="{F582B4A2-81D6-5047-A2DB-73E2D7AAF97B}"/>
          </ac:spMkLst>
        </pc:spChg>
        <pc:spChg chg="mod">
          <ac:chgData name="Bertrand AUDRAS" userId="b46a4d19759fb6e4" providerId="LiveId" clId="{34BEB15C-AB02-4CDA-A406-81D9AF95A4EB}" dt="2021-12-29T12:38:40.416" v="2826" actId="207"/>
          <ac:spMkLst>
            <pc:docMk/>
            <pc:sldMk cId="0" sldId="387"/>
            <ac:spMk id="23" creationId="{8F0FA39D-F771-354C-A840-4F60AB919948}"/>
          </ac:spMkLst>
        </pc:spChg>
        <pc:spChg chg="mod">
          <ac:chgData name="Bertrand AUDRAS" userId="b46a4d19759fb6e4" providerId="LiveId" clId="{34BEB15C-AB02-4CDA-A406-81D9AF95A4EB}" dt="2021-12-29T12:38:40.416" v="2826" actId="207"/>
          <ac:spMkLst>
            <pc:docMk/>
            <pc:sldMk cId="0" sldId="387"/>
            <ac:spMk id="24" creationId="{4969C072-768C-6449-8855-4B7A1B091786}"/>
          </ac:spMkLst>
        </pc:spChg>
      </pc:sldChg>
      <pc:sldChg chg="delSp modSp del ord">
        <pc:chgData name="Bertrand AUDRAS" userId="b46a4d19759fb6e4" providerId="LiveId" clId="{34BEB15C-AB02-4CDA-A406-81D9AF95A4EB}" dt="2021-12-29T12:42:44.224" v="2901" actId="47"/>
        <pc:sldMkLst>
          <pc:docMk/>
          <pc:sldMk cId="0" sldId="388"/>
        </pc:sldMkLst>
        <pc:spChg chg="del">
          <ac:chgData name="Bertrand AUDRAS" userId="b46a4d19759fb6e4" providerId="LiveId" clId="{34BEB15C-AB02-4CDA-A406-81D9AF95A4EB}" dt="2021-12-29T12:40:56.417" v="2860" actId="478"/>
          <ac:spMkLst>
            <pc:docMk/>
            <pc:sldMk cId="0" sldId="388"/>
            <ac:spMk id="7" creationId="{1F6D5352-FA16-F645-A832-CDAF60AEAEB5}"/>
          </ac:spMkLst>
        </pc:spChg>
        <pc:spChg chg="mod">
          <ac:chgData name="Bertrand AUDRAS" userId="b46a4d19759fb6e4" providerId="LiveId" clId="{34BEB15C-AB02-4CDA-A406-81D9AF95A4EB}" dt="2021-12-29T12:41:20.274" v="2881" actId="207"/>
          <ac:spMkLst>
            <pc:docMk/>
            <pc:sldMk cId="0" sldId="388"/>
            <ac:spMk id="10" creationId="{D43519C7-B980-F346-A05E-C0DA1CB8A63F}"/>
          </ac:spMkLst>
        </pc:spChg>
        <pc:spChg chg="mod">
          <ac:chgData name="Bertrand AUDRAS" userId="b46a4d19759fb6e4" providerId="LiveId" clId="{34BEB15C-AB02-4CDA-A406-81D9AF95A4EB}" dt="2021-12-29T12:41:20.274" v="2881" actId="207"/>
          <ac:spMkLst>
            <pc:docMk/>
            <pc:sldMk cId="0" sldId="388"/>
            <ac:spMk id="13" creationId="{7C2B5D67-9D16-4245-A472-D85FE521B0EA}"/>
          </ac:spMkLst>
        </pc:spChg>
        <pc:picChg chg="mod">
          <ac:chgData name="Bertrand AUDRAS" userId="b46a4d19759fb6e4" providerId="LiveId" clId="{34BEB15C-AB02-4CDA-A406-81D9AF95A4EB}" dt="2021-12-29T12:42:08.002" v="2894" actId="1076"/>
          <ac:picMkLst>
            <pc:docMk/>
            <pc:sldMk cId="0" sldId="388"/>
            <ac:picMk id="1026" creationId="{FC09B198-78D5-F241-937B-7AB15722AC52}"/>
          </ac:picMkLst>
        </pc:picChg>
      </pc:sldChg>
      <pc:sldChg chg="delSp modSp del ord">
        <pc:chgData name="Bertrand AUDRAS" userId="b46a4d19759fb6e4" providerId="LiveId" clId="{34BEB15C-AB02-4CDA-A406-81D9AF95A4EB}" dt="2021-12-29T12:44:41.620" v="2941" actId="47"/>
        <pc:sldMkLst>
          <pc:docMk/>
          <pc:sldMk cId="0" sldId="389"/>
        </pc:sldMkLst>
        <pc:spChg chg="del">
          <ac:chgData name="Bertrand AUDRAS" userId="b46a4d19759fb6e4" providerId="LiveId" clId="{34BEB15C-AB02-4CDA-A406-81D9AF95A4EB}" dt="2021-12-29T12:42:55.784" v="2902" actId="478"/>
          <ac:spMkLst>
            <pc:docMk/>
            <pc:sldMk cId="0" sldId="389"/>
            <ac:spMk id="10" creationId="{4D073AB1-C53B-434F-B909-39185BD36D57}"/>
          </ac:spMkLst>
        </pc:spChg>
        <pc:spChg chg="mod">
          <ac:chgData name="Bertrand AUDRAS" userId="b46a4d19759fb6e4" providerId="LiveId" clId="{34BEB15C-AB02-4CDA-A406-81D9AF95A4EB}" dt="2021-12-29T12:43:03.046" v="2903" actId="207"/>
          <ac:spMkLst>
            <pc:docMk/>
            <pc:sldMk cId="0" sldId="389"/>
            <ac:spMk id="15" creationId="{3B2BF48A-EB31-644A-BD05-15FC73F210F2}"/>
          </ac:spMkLst>
        </pc:spChg>
        <pc:spChg chg="mod">
          <ac:chgData name="Bertrand AUDRAS" userId="b46a4d19759fb6e4" providerId="LiveId" clId="{34BEB15C-AB02-4CDA-A406-81D9AF95A4EB}" dt="2021-12-29T12:44:22.759" v="2937" actId="20577"/>
          <ac:spMkLst>
            <pc:docMk/>
            <pc:sldMk cId="0" sldId="389"/>
            <ac:spMk id="17" creationId="{6E9BA3A7-91E0-EF49-8C8B-38795189CE0C}"/>
          </ac:spMkLst>
        </pc:spChg>
      </pc:sldChg>
      <pc:sldChg chg="delSp modSp del ord">
        <pc:chgData name="Bertrand AUDRAS" userId="b46a4d19759fb6e4" providerId="LiveId" clId="{34BEB15C-AB02-4CDA-A406-81D9AF95A4EB}" dt="2021-12-29T12:46:47.483" v="2971" actId="47"/>
        <pc:sldMkLst>
          <pc:docMk/>
          <pc:sldMk cId="0" sldId="390"/>
        </pc:sldMkLst>
        <pc:spChg chg="del">
          <ac:chgData name="Bertrand AUDRAS" userId="b46a4d19759fb6e4" providerId="LiveId" clId="{34BEB15C-AB02-4CDA-A406-81D9AF95A4EB}" dt="2021-12-29T12:44:46.884" v="2942" actId="478"/>
          <ac:spMkLst>
            <pc:docMk/>
            <pc:sldMk cId="0" sldId="390"/>
            <ac:spMk id="7" creationId="{15C134DF-A530-B44D-A750-EE0BE7A034A3}"/>
          </ac:spMkLst>
        </pc:spChg>
        <pc:spChg chg="mod">
          <ac:chgData name="Bertrand AUDRAS" userId="b46a4d19759fb6e4" providerId="LiveId" clId="{34BEB15C-AB02-4CDA-A406-81D9AF95A4EB}" dt="2021-12-29T12:45:04.655" v="2956" actId="20577"/>
          <ac:spMkLst>
            <pc:docMk/>
            <pc:sldMk cId="0" sldId="390"/>
            <ac:spMk id="13" creationId="{26FE3F18-2F87-5E48-BD2B-6D916B29A211}"/>
          </ac:spMkLst>
        </pc:spChg>
        <pc:spChg chg="mod">
          <ac:chgData name="Bertrand AUDRAS" userId="b46a4d19759fb6e4" providerId="LiveId" clId="{34BEB15C-AB02-4CDA-A406-81D9AF95A4EB}" dt="2021-12-29T12:45:15.804" v="2959" actId="20577"/>
          <ac:spMkLst>
            <pc:docMk/>
            <pc:sldMk cId="0" sldId="390"/>
            <ac:spMk id="14" creationId="{21639A51-68A7-DB4B-9E10-94EB7DE394DC}"/>
          </ac:spMkLst>
        </pc:spChg>
      </pc:sldChg>
      <pc:sldChg chg="modSp del">
        <pc:chgData name="Bertrand AUDRAS" userId="b46a4d19759fb6e4" providerId="LiveId" clId="{34BEB15C-AB02-4CDA-A406-81D9AF95A4EB}" dt="2021-12-29T12:55:30.353" v="3111" actId="47"/>
        <pc:sldMkLst>
          <pc:docMk/>
          <pc:sldMk cId="0" sldId="391"/>
        </pc:sldMkLst>
        <pc:spChg chg="mod">
          <ac:chgData name="Bertrand AUDRAS" userId="b46a4d19759fb6e4" providerId="LiveId" clId="{34BEB15C-AB02-4CDA-A406-81D9AF95A4EB}" dt="2021-12-29T12:54:45.798" v="3101" actId="207"/>
          <ac:spMkLst>
            <pc:docMk/>
            <pc:sldMk cId="0" sldId="391"/>
            <ac:spMk id="10" creationId="{88F64096-5B74-654C-AFA3-92851DB6A21F}"/>
          </ac:spMkLst>
        </pc:spChg>
      </pc:sldChg>
      <pc:sldChg chg="delSp del mod">
        <pc:chgData name="Bertrand AUDRAS" userId="b46a4d19759fb6e4" providerId="LiveId" clId="{34BEB15C-AB02-4CDA-A406-81D9AF95A4EB}" dt="2021-12-29T11:34:37.168" v="2769" actId="47"/>
        <pc:sldMkLst>
          <pc:docMk/>
          <pc:sldMk cId="0" sldId="392"/>
        </pc:sldMkLst>
        <pc:spChg chg="del">
          <ac:chgData name="Bertrand AUDRAS" userId="b46a4d19759fb6e4" providerId="LiveId" clId="{34BEB15C-AB02-4CDA-A406-81D9AF95A4EB}" dt="2021-12-29T09:11:34.767" v="1635" actId="478"/>
          <ac:spMkLst>
            <pc:docMk/>
            <pc:sldMk cId="0" sldId="392"/>
            <ac:spMk id="4" creationId="{B7C263B9-92FE-CA47-B59B-E41AD4BB52F4}"/>
          </ac:spMkLst>
        </pc:spChg>
        <pc:spChg chg="del">
          <ac:chgData name="Bertrand AUDRAS" userId="b46a4d19759fb6e4" providerId="LiveId" clId="{34BEB15C-AB02-4CDA-A406-81D9AF95A4EB}" dt="2021-12-29T09:11:31.824" v="1634" actId="478"/>
          <ac:spMkLst>
            <pc:docMk/>
            <pc:sldMk cId="0" sldId="392"/>
            <ac:spMk id="5" creationId="{000DCBB9-36AE-AE44-8EE3-5BF94E0CB33C}"/>
          </ac:spMkLst>
        </pc:spChg>
      </pc:sldChg>
      <pc:sldChg chg="del">
        <pc:chgData name="Bertrand AUDRAS" userId="b46a4d19759fb6e4" providerId="LiveId" clId="{34BEB15C-AB02-4CDA-A406-81D9AF95A4EB}" dt="2021-12-29T12:55:36.857" v="3112" actId="47"/>
        <pc:sldMkLst>
          <pc:docMk/>
          <pc:sldMk cId="0" sldId="393"/>
        </pc:sldMkLst>
      </pc:sldChg>
      <pc:sldChg chg="del">
        <pc:chgData name="Bertrand AUDRAS" userId="b46a4d19759fb6e4" providerId="LiveId" clId="{34BEB15C-AB02-4CDA-A406-81D9AF95A4EB}" dt="2021-12-29T12:55:36.857" v="3112" actId="47"/>
        <pc:sldMkLst>
          <pc:docMk/>
          <pc:sldMk cId="0" sldId="394"/>
        </pc:sldMkLst>
      </pc:sldChg>
      <pc:sldChg chg="del">
        <pc:chgData name="Bertrand AUDRAS" userId="b46a4d19759fb6e4" providerId="LiveId" clId="{34BEB15C-AB02-4CDA-A406-81D9AF95A4EB}" dt="2021-12-29T12:55:36.857" v="3112" actId="47"/>
        <pc:sldMkLst>
          <pc:docMk/>
          <pc:sldMk cId="0" sldId="395"/>
        </pc:sldMkLst>
      </pc:sldChg>
      <pc:sldChg chg="del">
        <pc:chgData name="Bertrand AUDRAS" userId="b46a4d19759fb6e4" providerId="LiveId" clId="{34BEB15C-AB02-4CDA-A406-81D9AF95A4EB}" dt="2021-12-29T12:55:36.857" v="3112" actId="47"/>
        <pc:sldMkLst>
          <pc:docMk/>
          <pc:sldMk cId="0" sldId="396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397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398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399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400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401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402"/>
        </pc:sldMkLst>
      </pc:sldChg>
      <pc:sldChg chg="del">
        <pc:chgData name="Bertrand AUDRAS" userId="b46a4d19759fb6e4" providerId="LiveId" clId="{34BEB15C-AB02-4CDA-A406-81D9AF95A4EB}" dt="2021-12-29T11:34:45.694" v="2770" actId="47"/>
        <pc:sldMkLst>
          <pc:docMk/>
          <pc:sldMk cId="0" sldId="403"/>
        </pc:sldMkLst>
      </pc:sldChg>
      <pc:sldChg chg="delSp mod modTransition modAnim">
        <pc:chgData name="Bertrand AUDRAS" userId="b46a4d19759fb6e4" providerId="LiveId" clId="{34BEB15C-AB02-4CDA-A406-81D9AF95A4EB}" dt="2021-12-29T13:04:41.899" v="3205"/>
        <pc:sldMkLst>
          <pc:docMk/>
          <pc:sldMk cId="0" sldId="404"/>
        </pc:sldMkLst>
        <pc:spChg chg="del">
          <ac:chgData name="Bertrand AUDRAS" userId="b46a4d19759fb6e4" providerId="LiveId" clId="{34BEB15C-AB02-4CDA-A406-81D9AF95A4EB}" dt="2021-12-29T09:12:05.767" v="1637" actId="478"/>
          <ac:spMkLst>
            <pc:docMk/>
            <pc:sldMk cId="0" sldId="404"/>
            <ac:spMk id="4" creationId="{82275546-95DB-854E-A1B1-28DAB6C3D51A}"/>
          </ac:spMkLst>
        </pc:spChg>
        <pc:spChg chg="del">
          <ac:chgData name="Bertrand AUDRAS" userId="b46a4d19759fb6e4" providerId="LiveId" clId="{34BEB15C-AB02-4CDA-A406-81D9AF95A4EB}" dt="2021-12-29T09:12:03.855" v="1636" actId="478"/>
          <ac:spMkLst>
            <pc:docMk/>
            <pc:sldMk cId="0" sldId="404"/>
            <ac:spMk id="5" creationId="{C5542041-8D19-6A43-8944-B9D3A1F808CC}"/>
          </ac:spMkLst>
        </pc:spChg>
      </pc:sldChg>
      <pc:sldChg chg="modSp modTransition">
        <pc:chgData name="Bertrand AUDRAS" userId="b46a4d19759fb6e4" providerId="LiveId" clId="{34BEB15C-AB02-4CDA-A406-81D9AF95A4EB}" dt="2021-12-29T13:01:34.564" v="3190"/>
        <pc:sldMkLst>
          <pc:docMk/>
          <pc:sldMk cId="0" sldId="406"/>
        </pc:sldMkLst>
        <pc:spChg chg="mod">
          <ac:chgData name="Bertrand AUDRAS" userId="b46a4d19759fb6e4" providerId="LiveId" clId="{34BEB15C-AB02-4CDA-A406-81D9AF95A4EB}" dt="2021-12-29T10:04:37.328" v="1711" actId="14100"/>
          <ac:spMkLst>
            <pc:docMk/>
            <pc:sldMk cId="0" sldId="406"/>
            <ac:spMk id="24579" creationId="{AA08CE69-BB9D-D04A-9859-01E1D7EFCCAC}"/>
          </ac:spMkLst>
        </pc:spChg>
      </pc:sldChg>
      <pc:sldChg chg="addSp delSp modSp mod modTransition">
        <pc:chgData name="Bertrand AUDRAS" userId="b46a4d19759fb6e4" providerId="LiveId" clId="{34BEB15C-AB02-4CDA-A406-81D9AF95A4EB}" dt="2021-12-29T13:01:34.564" v="3190"/>
        <pc:sldMkLst>
          <pc:docMk/>
          <pc:sldMk cId="0" sldId="407"/>
        </pc:sldMkLst>
        <pc:spChg chg="mod">
          <ac:chgData name="Bertrand AUDRAS" userId="b46a4d19759fb6e4" providerId="LiveId" clId="{34BEB15C-AB02-4CDA-A406-81D9AF95A4EB}" dt="2021-12-29T10:23:54.616" v="1997" actId="14100"/>
          <ac:spMkLst>
            <pc:docMk/>
            <pc:sldMk cId="0" sldId="407"/>
            <ac:spMk id="4" creationId="{5FAE7AFB-6E33-CE45-9CD9-8477E9181550}"/>
          </ac:spMkLst>
        </pc:spChg>
        <pc:spChg chg="del">
          <ac:chgData name="Bertrand AUDRAS" userId="b46a4d19759fb6e4" providerId="LiveId" clId="{34BEB15C-AB02-4CDA-A406-81D9AF95A4EB}" dt="2021-12-29T09:41:37.931" v="1652" actId="478"/>
          <ac:spMkLst>
            <pc:docMk/>
            <pc:sldMk cId="0" sldId="407"/>
            <ac:spMk id="5" creationId="{F9B7F0CD-A608-F042-A6AB-A7D239BCE39F}"/>
          </ac:spMkLst>
        </pc:spChg>
        <pc:spChg chg="del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15" creationId="{94A60C92-C32B-E745-829C-36295EE6AB7A}"/>
          </ac:spMkLst>
        </pc:spChg>
        <pc:spChg chg="del">
          <ac:chgData name="Bertrand AUDRAS" userId="b46a4d19759fb6e4" providerId="LiveId" clId="{34BEB15C-AB02-4CDA-A406-81D9AF95A4EB}" dt="2021-12-29T10:02:48.626" v="1654" actId="478"/>
          <ac:spMkLst>
            <pc:docMk/>
            <pc:sldMk cId="0" sldId="407"/>
            <ac:spMk id="16" creationId="{7F95C76F-A344-5644-BDF6-BE6DBAB0F059}"/>
          </ac:spMkLst>
        </pc:spChg>
        <pc:spChg chg="del mod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20489" creationId="{54123E37-9A7F-BF49-8FB2-F3114083FD71}"/>
          </ac:spMkLst>
        </pc:spChg>
        <pc:spChg chg="del mod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20490" creationId="{8CFF8F17-EA28-144C-B198-FEC1167D2537}"/>
          </ac:spMkLst>
        </pc:spChg>
        <pc:spChg chg="del mod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20491" creationId="{F17FF5D5-EE95-0F4A-9AD3-4063474865EC}"/>
          </ac:spMkLst>
        </pc:spChg>
        <pc:spChg chg="del mod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20492" creationId="{AD0FAC69-AB50-424B-A74F-8D3405DDE3AC}"/>
          </ac:spMkLst>
        </pc:spChg>
        <pc:spChg chg="del mod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20493" creationId="{F351B268-9440-D340-8429-4E018B51D35C}"/>
          </ac:spMkLst>
        </pc:spChg>
        <pc:spChg chg="del mod">
          <ac:chgData name="Bertrand AUDRAS" userId="b46a4d19759fb6e4" providerId="LiveId" clId="{34BEB15C-AB02-4CDA-A406-81D9AF95A4EB}" dt="2021-12-29T10:56:32.079" v="2102" actId="478"/>
          <ac:spMkLst>
            <pc:docMk/>
            <pc:sldMk cId="0" sldId="407"/>
            <ac:spMk id="20494" creationId="{A6C3E3DD-680F-ED4C-AC9B-1A70BAB8C468}"/>
          </ac:spMkLst>
        </pc:spChg>
        <pc:graphicFrameChg chg="del mod modGraphic">
          <ac:chgData name="Bertrand AUDRAS" userId="b46a4d19759fb6e4" providerId="LiveId" clId="{34BEB15C-AB02-4CDA-A406-81D9AF95A4EB}" dt="2021-12-29T10:56:32.079" v="2102" actId="478"/>
          <ac:graphicFrameMkLst>
            <pc:docMk/>
            <pc:sldMk cId="0" sldId="407"/>
            <ac:graphicFrameMk id="13347" creationId="{FFE64CE2-FF25-9449-8E85-BBD9DBEE7BB1}"/>
          </ac:graphicFrameMkLst>
        </pc:graphicFrameChg>
        <pc:picChg chg="add">
          <ac:chgData name="Bertrand AUDRAS" userId="b46a4d19759fb6e4" providerId="LiveId" clId="{34BEB15C-AB02-4CDA-A406-81D9AF95A4EB}" dt="2021-12-29T10:56:51.514" v="2103" actId="22"/>
          <ac:picMkLst>
            <pc:docMk/>
            <pc:sldMk cId="0" sldId="407"/>
            <ac:picMk id="3" creationId="{027C1C8E-0888-4C96-9751-0D68BC2343B1}"/>
          </ac:picMkLst>
        </pc:picChg>
        <pc:picChg chg="del mod">
          <ac:chgData name="Bertrand AUDRAS" userId="b46a4d19759fb6e4" providerId="LiveId" clId="{34BEB15C-AB02-4CDA-A406-81D9AF95A4EB}" dt="2021-12-29T10:56:32.079" v="2102" actId="478"/>
          <ac:picMkLst>
            <pc:docMk/>
            <pc:sldMk cId="0" sldId="407"/>
            <ac:picMk id="20483" creationId="{DAC320D7-9037-394E-B5A6-F65F338EE641}"/>
          </ac:picMkLst>
        </pc:picChg>
        <pc:picChg chg="del mod">
          <ac:chgData name="Bertrand AUDRAS" userId="b46a4d19759fb6e4" providerId="LiveId" clId="{34BEB15C-AB02-4CDA-A406-81D9AF95A4EB}" dt="2021-12-29T10:56:32.079" v="2102" actId="478"/>
          <ac:picMkLst>
            <pc:docMk/>
            <pc:sldMk cId="0" sldId="407"/>
            <ac:picMk id="20484" creationId="{203C5C4C-385B-A443-B8A0-F3990854233D}"/>
          </ac:picMkLst>
        </pc:picChg>
        <pc:picChg chg="del mod">
          <ac:chgData name="Bertrand AUDRAS" userId="b46a4d19759fb6e4" providerId="LiveId" clId="{34BEB15C-AB02-4CDA-A406-81D9AF95A4EB}" dt="2021-12-29T10:56:32.079" v="2102" actId="478"/>
          <ac:picMkLst>
            <pc:docMk/>
            <pc:sldMk cId="0" sldId="407"/>
            <ac:picMk id="20485" creationId="{102C72A7-1933-3245-A9F3-084DF500F280}"/>
          </ac:picMkLst>
        </pc:picChg>
        <pc:picChg chg="del">
          <ac:chgData name="Bertrand AUDRAS" userId="b46a4d19759fb6e4" providerId="LiveId" clId="{34BEB15C-AB02-4CDA-A406-81D9AF95A4EB}" dt="2021-12-29T10:56:32.079" v="2102" actId="478"/>
          <ac:picMkLst>
            <pc:docMk/>
            <pc:sldMk cId="0" sldId="407"/>
            <ac:picMk id="20486" creationId="{598DF9D3-7A58-794E-9CF7-546E9F1FAF2F}"/>
          </ac:picMkLst>
        </pc:picChg>
        <pc:picChg chg="del">
          <ac:chgData name="Bertrand AUDRAS" userId="b46a4d19759fb6e4" providerId="LiveId" clId="{34BEB15C-AB02-4CDA-A406-81D9AF95A4EB}" dt="2021-12-29T10:56:32.079" v="2102" actId="478"/>
          <ac:picMkLst>
            <pc:docMk/>
            <pc:sldMk cId="0" sldId="407"/>
            <ac:picMk id="20487" creationId="{C1E2B5F4-43CD-6040-8F63-9B56D5EF58B4}"/>
          </ac:picMkLst>
        </pc:picChg>
        <pc:picChg chg="del">
          <ac:chgData name="Bertrand AUDRAS" userId="b46a4d19759fb6e4" providerId="LiveId" clId="{34BEB15C-AB02-4CDA-A406-81D9AF95A4EB}" dt="2021-12-29T10:56:32.079" v="2102" actId="478"/>
          <ac:picMkLst>
            <pc:docMk/>
            <pc:sldMk cId="0" sldId="407"/>
            <ac:picMk id="20488" creationId="{9EA4F796-0904-2248-98B9-41286B3E2473}"/>
          </ac:picMkLst>
        </pc:picChg>
      </pc:sldChg>
      <pc:sldChg chg="delSp del modAnim">
        <pc:chgData name="Bertrand AUDRAS" userId="b46a4d19759fb6e4" providerId="LiveId" clId="{34BEB15C-AB02-4CDA-A406-81D9AF95A4EB}" dt="2021-12-29T11:34:49.028" v="2771" actId="47"/>
        <pc:sldMkLst>
          <pc:docMk/>
          <pc:sldMk cId="0" sldId="408"/>
        </pc:sldMkLst>
        <pc:picChg chg="del">
          <ac:chgData name="Bertrand AUDRAS" userId="b46a4d19759fb6e4" providerId="LiveId" clId="{34BEB15C-AB02-4CDA-A406-81D9AF95A4EB}" dt="2021-12-29T09:39:02.040" v="1638" actId="478"/>
          <ac:picMkLst>
            <pc:docMk/>
            <pc:sldMk cId="0" sldId="408"/>
            <ac:picMk id="3" creationId="{A22AF42F-EDB7-264B-AAC5-AE4F655293BE}"/>
          </ac:picMkLst>
        </pc:picChg>
      </pc:sldChg>
      <pc:sldChg chg="modTransition">
        <pc:chgData name="Bertrand AUDRAS" userId="b46a4d19759fb6e4" providerId="LiveId" clId="{34BEB15C-AB02-4CDA-A406-81D9AF95A4EB}" dt="2021-12-29T13:01:34.564" v="3190"/>
        <pc:sldMkLst>
          <pc:docMk/>
          <pc:sldMk cId="0" sldId="409"/>
        </pc:sldMkLst>
      </pc:sldChg>
      <pc:sldChg chg="delSp mod modTransition modAnim">
        <pc:chgData name="Bertrand AUDRAS" userId="b46a4d19759fb6e4" providerId="LiveId" clId="{34BEB15C-AB02-4CDA-A406-81D9AF95A4EB}" dt="2021-12-29T13:03:29.335" v="3193"/>
        <pc:sldMkLst>
          <pc:docMk/>
          <pc:sldMk cId="0" sldId="410"/>
        </pc:sldMkLst>
        <pc:spChg chg="del">
          <ac:chgData name="Bertrand AUDRAS" userId="b46a4d19759fb6e4" providerId="LiveId" clId="{34BEB15C-AB02-4CDA-A406-81D9AF95A4EB}" dt="2021-12-29T08:29:20.011" v="56" actId="478"/>
          <ac:spMkLst>
            <pc:docMk/>
            <pc:sldMk cId="0" sldId="410"/>
            <ac:spMk id="9" creationId="{14B75F4F-8FB9-FB49-B9A6-A1CBF9C4434E}"/>
          </ac:spMkLst>
        </pc:spChg>
        <pc:spChg chg="del">
          <ac:chgData name="Bertrand AUDRAS" userId="b46a4d19759fb6e4" providerId="LiveId" clId="{34BEB15C-AB02-4CDA-A406-81D9AF95A4EB}" dt="2021-12-29T08:29:22.334" v="57" actId="478"/>
          <ac:spMkLst>
            <pc:docMk/>
            <pc:sldMk cId="0" sldId="410"/>
            <ac:spMk id="10" creationId="{D5C9B65D-893E-ED40-A1EC-CB0600F57C16}"/>
          </ac:spMkLst>
        </pc:spChg>
      </pc:sldChg>
      <pc:sldChg chg="delSp del mod">
        <pc:chgData name="Bertrand AUDRAS" userId="b46a4d19759fb6e4" providerId="LiveId" clId="{34BEB15C-AB02-4CDA-A406-81D9AF95A4EB}" dt="2021-12-29T08:42:32.723" v="566" actId="47"/>
        <pc:sldMkLst>
          <pc:docMk/>
          <pc:sldMk cId="0" sldId="412"/>
        </pc:sldMkLst>
        <pc:spChg chg="del">
          <ac:chgData name="Bertrand AUDRAS" userId="b46a4d19759fb6e4" providerId="LiveId" clId="{34BEB15C-AB02-4CDA-A406-81D9AF95A4EB}" dt="2021-12-29T08:41:32.346" v="529" actId="478"/>
          <ac:spMkLst>
            <pc:docMk/>
            <pc:sldMk cId="0" sldId="412"/>
            <ac:spMk id="4" creationId="{9DDA0C7C-AF6C-C643-9869-16D69CAC8A96}"/>
          </ac:spMkLst>
        </pc:spChg>
        <pc:spChg chg="del">
          <ac:chgData name="Bertrand AUDRAS" userId="b46a4d19759fb6e4" providerId="LiveId" clId="{34BEB15C-AB02-4CDA-A406-81D9AF95A4EB}" dt="2021-12-29T08:41:35.686" v="530" actId="478"/>
          <ac:spMkLst>
            <pc:docMk/>
            <pc:sldMk cId="0" sldId="412"/>
            <ac:spMk id="5" creationId="{8359BDE8-5382-C540-8064-94282151425F}"/>
          </ac:spMkLst>
        </pc:spChg>
      </pc:sldChg>
      <pc:sldChg chg="add del">
        <pc:chgData name="Bertrand AUDRAS" userId="b46a4d19759fb6e4" providerId="LiveId" clId="{34BEB15C-AB02-4CDA-A406-81D9AF95A4EB}" dt="2021-12-29T09:05:05.711" v="1420" actId="47"/>
        <pc:sldMkLst>
          <pc:docMk/>
          <pc:sldMk cId="3685442351" sldId="412"/>
        </pc:sldMkLst>
      </pc:sldChg>
      <pc:sldChg chg="modSp new mod modTransition">
        <pc:chgData name="Bertrand AUDRAS" userId="b46a4d19759fb6e4" providerId="LiveId" clId="{34BEB15C-AB02-4CDA-A406-81D9AF95A4EB}" dt="2021-12-29T13:01:34.564" v="3190"/>
        <pc:sldMkLst>
          <pc:docMk/>
          <pc:sldMk cId="3550525498" sldId="413"/>
        </pc:sldMkLst>
        <pc:spChg chg="mod">
          <ac:chgData name="Bertrand AUDRAS" userId="b46a4d19759fb6e4" providerId="LiveId" clId="{34BEB15C-AB02-4CDA-A406-81D9AF95A4EB}" dt="2021-12-29T08:28:05.850" v="12" actId="20577"/>
          <ac:spMkLst>
            <pc:docMk/>
            <pc:sldMk cId="3550525498" sldId="413"/>
            <ac:spMk id="2" creationId="{0E54E7A9-66EA-42CB-A2F4-E320B9E245CE}"/>
          </ac:spMkLst>
        </pc:spChg>
        <pc:spChg chg="mod">
          <ac:chgData name="Bertrand AUDRAS" userId="b46a4d19759fb6e4" providerId="LiveId" clId="{34BEB15C-AB02-4CDA-A406-81D9AF95A4EB}" dt="2021-12-29T10:05:24.227" v="1746" actId="20577"/>
          <ac:spMkLst>
            <pc:docMk/>
            <pc:sldMk cId="3550525498" sldId="413"/>
            <ac:spMk id="3" creationId="{3B5D3C51-95C2-45AA-8D72-D8B7EC44FB46}"/>
          </ac:spMkLst>
        </pc:spChg>
      </pc:sldChg>
      <pc:sldChg chg="modSp add mod modTransition">
        <pc:chgData name="Bertrand AUDRAS" userId="b46a4d19759fb6e4" providerId="LiveId" clId="{34BEB15C-AB02-4CDA-A406-81D9AF95A4EB}" dt="2021-12-29T13:01:34.564" v="3190"/>
        <pc:sldMkLst>
          <pc:docMk/>
          <pc:sldMk cId="3094057001" sldId="414"/>
        </pc:sldMkLst>
        <pc:spChg chg="mod">
          <ac:chgData name="Bertrand AUDRAS" userId="b46a4d19759fb6e4" providerId="LiveId" clId="{34BEB15C-AB02-4CDA-A406-81D9AF95A4EB}" dt="2021-12-29T10:05:00.001" v="1736" actId="20577"/>
          <ac:spMkLst>
            <pc:docMk/>
            <pc:sldMk cId="3094057001" sldId="414"/>
            <ac:spMk id="3" creationId="{3B5D3C51-95C2-45AA-8D72-D8B7EC44FB46}"/>
          </ac:spMkLst>
        </pc:spChg>
      </pc:sldChg>
      <pc:sldChg chg="addSp delSp modSp add mod modTransition">
        <pc:chgData name="Bertrand AUDRAS" userId="b46a4d19759fb6e4" providerId="LiveId" clId="{34BEB15C-AB02-4CDA-A406-81D9AF95A4EB}" dt="2021-12-29T13:01:34.564" v="3190"/>
        <pc:sldMkLst>
          <pc:docMk/>
          <pc:sldMk cId="66889348" sldId="415"/>
        </pc:sldMkLst>
        <pc:spChg chg="mod">
          <ac:chgData name="Bertrand AUDRAS" userId="b46a4d19759fb6e4" providerId="LiveId" clId="{34BEB15C-AB02-4CDA-A406-81D9AF95A4EB}" dt="2021-12-29T09:06:01.786" v="1429" actId="20577"/>
          <ac:spMkLst>
            <pc:docMk/>
            <pc:sldMk cId="66889348" sldId="415"/>
            <ac:spMk id="21507" creationId="{3EA671F0-5E55-4541-BBA7-677F80D1CA3A}"/>
          </ac:spMkLst>
        </pc:spChg>
        <pc:picChg chg="del mod">
          <ac:chgData name="Bertrand AUDRAS" userId="b46a4d19759fb6e4" providerId="LiveId" clId="{34BEB15C-AB02-4CDA-A406-81D9AF95A4EB}" dt="2021-12-29T08:56:14.175" v="1244" actId="478"/>
          <ac:picMkLst>
            <pc:docMk/>
            <pc:sldMk cId="66889348" sldId="415"/>
            <ac:picMk id="9218" creationId="{FCA44738-F8D8-4E21-B589-D40252ED34A8}"/>
          </ac:picMkLst>
        </pc:picChg>
        <pc:picChg chg="add mod">
          <ac:chgData name="Bertrand AUDRAS" userId="b46a4d19759fb6e4" providerId="LiveId" clId="{34BEB15C-AB02-4CDA-A406-81D9AF95A4EB}" dt="2021-12-29T09:09:17.335" v="1625" actId="1076"/>
          <ac:picMkLst>
            <pc:docMk/>
            <pc:sldMk cId="66889348" sldId="415"/>
            <ac:picMk id="10242" creationId="{FE7BCBB0-905B-4E31-AE6E-8DD2790DBEF1}"/>
          </ac:picMkLst>
        </pc:picChg>
      </pc:sldChg>
      <pc:sldChg chg="addSp delSp modSp new mod modTransition modAnim">
        <pc:chgData name="Bertrand AUDRAS" userId="b46a4d19759fb6e4" providerId="LiveId" clId="{34BEB15C-AB02-4CDA-A406-81D9AF95A4EB}" dt="2021-12-29T13:03:21.180" v="3192"/>
        <pc:sldMkLst>
          <pc:docMk/>
          <pc:sldMk cId="1179853536" sldId="416"/>
        </pc:sldMkLst>
        <pc:spChg chg="mod">
          <ac:chgData name="Bertrand AUDRAS" userId="b46a4d19759fb6e4" providerId="LiveId" clId="{34BEB15C-AB02-4CDA-A406-81D9AF95A4EB}" dt="2021-12-29T09:00:06.898" v="1389" actId="20577"/>
          <ac:spMkLst>
            <pc:docMk/>
            <pc:sldMk cId="1179853536" sldId="416"/>
            <ac:spMk id="2" creationId="{FFD207D5-8540-4DA5-9BA9-9711BC9F7EA8}"/>
          </ac:spMkLst>
        </pc:spChg>
        <pc:spChg chg="del">
          <ac:chgData name="Bertrand AUDRAS" userId="b46a4d19759fb6e4" providerId="LiveId" clId="{34BEB15C-AB02-4CDA-A406-81D9AF95A4EB}" dt="2021-12-29T09:00:11.170" v="1390" actId="478"/>
          <ac:spMkLst>
            <pc:docMk/>
            <pc:sldMk cId="1179853536" sldId="416"/>
            <ac:spMk id="3" creationId="{419BD1FF-C465-4EA4-8B9C-29FB7CCB6CD4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6" creationId="{05E24448-4597-48DE-805E-CCFB9A0F1BC1}"/>
          </ac:spMkLst>
        </pc:spChg>
        <pc:spChg chg="add mod">
          <ac:chgData name="Bertrand AUDRAS" userId="b46a4d19759fb6e4" providerId="LiveId" clId="{34BEB15C-AB02-4CDA-A406-81D9AF95A4EB}" dt="2021-12-29T09:03:58.042" v="1409" actId="1038"/>
          <ac:spMkLst>
            <pc:docMk/>
            <pc:sldMk cId="1179853536" sldId="416"/>
            <ac:spMk id="8" creationId="{FD3A166E-46BA-4B77-AF94-4BF18DDF6ADA}"/>
          </ac:spMkLst>
        </pc:spChg>
        <pc:spChg chg="add mod">
          <ac:chgData name="Bertrand AUDRAS" userId="b46a4d19759fb6e4" providerId="LiveId" clId="{34BEB15C-AB02-4CDA-A406-81D9AF95A4EB}" dt="2021-12-29T09:04:15.155" v="1415" actId="20577"/>
          <ac:spMkLst>
            <pc:docMk/>
            <pc:sldMk cId="1179853536" sldId="416"/>
            <ac:spMk id="9" creationId="{4FA64C9F-0E1E-4287-91ED-F6BEC1DEE2DB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11" creationId="{8791B263-D0AB-4C86-849C-64E8E25C2F03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13" creationId="{F4C22B6C-0C2A-42CB-95E3-9212EEDF0785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15" creationId="{24819504-25DE-476D-AFE8-F554068DF9C9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16" creationId="{65F8B396-FF4C-4095-8466-EC5A1B2F600B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18" creationId="{AC9F85F9-2823-44CE-B535-0FFCB7BC68C1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20" creationId="{F44D0605-6CCB-4340-BB6E-864A2F095BF6}"/>
          </ac:spMkLst>
        </pc:spChg>
        <pc:spChg chg="add mod">
          <ac:chgData name="Bertrand AUDRAS" userId="b46a4d19759fb6e4" providerId="LiveId" clId="{34BEB15C-AB02-4CDA-A406-81D9AF95A4EB}" dt="2021-12-29T09:03:37.107" v="1398" actId="207"/>
          <ac:spMkLst>
            <pc:docMk/>
            <pc:sldMk cId="1179853536" sldId="416"/>
            <ac:spMk id="22" creationId="{6F722DBD-7B01-403B-84C0-576239EB2579}"/>
          </ac:spMkLst>
        </pc:spChg>
        <pc:spChg chg="add mod ord">
          <ac:chgData name="Bertrand AUDRAS" userId="b46a4d19759fb6e4" providerId="LiveId" clId="{34BEB15C-AB02-4CDA-A406-81D9AF95A4EB}" dt="2021-12-29T09:03:23.506" v="1397" actId="167"/>
          <ac:spMkLst>
            <pc:docMk/>
            <pc:sldMk cId="1179853536" sldId="416"/>
            <ac:spMk id="24" creationId="{435FB78A-C92B-4EFC-B16D-4222CCC9C570}"/>
          </ac:spMkLst>
        </pc:spChg>
        <pc:picChg chg="add mod">
          <ac:chgData name="Bertrand AUDRAS" userId="b46a4d19759fb6e4" providerId="LiveId" clId="{34BEB15C-AB02-4CDA-A406-81D9AF95A4EB}" dt="2021-12-29T09:04:38.428" v="1416" actId="732"/>
          <ac:picMkLst>
            <pc:docMk/>
            <pc:sldMk cId="1179853536" sldId="416"/>
            <ac:picMk id="4" creationId="{074876D6-6646-4A8B-82CF-49A608BFFB98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5" creationId="{9D69454C-D1BC-40BB-827A-5726ADD6A917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7" creationId="{284CDA03-E151-45FF-B071-3F7EA269C005}"/>
          </ac:picMkLst>
        </pc:picChg>
        <pc:picChg chg="add mod">
          <ac:chgData name="Bertrand AUDRAS" userId="b46a4d19759fb6e4" providerId="LiveId" clId="{34BEB15C-AB02-4CDA-A406-81D9AF95A4EB}" dt="2021-12-29T09:04:49.371" v="1417" actId="732"/>
          <ac:picMkLst>
            <pc:docMk/>
            <pc:sldMk cId="1179853536" sldId="416"/>
            <ac:picMk id="10" creationId="{80D0E37E-F8CD-415D-BABB-8A7098BA1619}"/>
          </ac:picMkLst>
        </pc:picChg>
        <pc:picChg chg="add mod">
          <ac:chgData name="Bertrand AUDRAS" userId="b46a4d19759fb6e4" providerId="LiveId" clId="{34BEB15C-AB02-4CDA-A406-81D9AF95A4EB}" dt="2021-12-29T09:04:54.793" v="1419" actId="1038"/>
          <ac:picMkLst>
            <pc:docMk/>
            <pc:sldMk cId="1179853536" sldId="416"/>
            <ac:picMk id="12" creationId="{3078C227-1BF1-41A7-865B-B4A53ECA4155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14" creationId="{2B28B568-4278-4791-B44F-9D49E6F685A4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17" creationId="{FC5A676B-88D4-462B-9CAE-45023453273D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19" creationId="{F0528E29-0723-4EC0-B584-4746EA572FC0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21" creationId="{41725EEC-9B6B-4B3C-9B3A-2775B217D2F0}"/>
          </ac:picMkLst>
        </pc:picChg>
        <pc:picChg chg="add mod">
          <ac:chgData name="Bertrand AUDRAS" userId="b46a4d19759fb6e4" providerId="LiveId" clId="{34BEB15C-AB02-4CDA-A406-81D9AF95A4EB}" dt="2021-12-29T09:00:33.848" v="1391"/>
          <ac:picMkLst>
            <pc:docMk/>
            <pc:sldMk cId="1179853536" sldId="416"/>
            <ac:picMk id="23" creationId="{72CCCE30-5C47-4042-AC24-DE35E685EAA2}"/>
          </ac:picMkLst>
        </pc:picChg>
      </pc:sldChg>
      <pc:sldChg chg="modSp add mod modTransition">
        <pc:chgData name="Bertrand AUDRAS" userId="b46a4d19759fb6e4" providerId="LiveId" clId="{34BEB15C-AB02-4CDA-A406-81D9AF95A4EB}" dt="2021-12-29T13:01:34.564" v="3190"/>
        <pc:sldMkLst>
          <pc:docMk/>
          <pc:sldMk cId="3633932353" sldId="417"/>
        </pc:sldMkLst>
        <pc:spChg chg="mod">
          <ac:chgData name="Bertrand AUDRAS" userId="b46a4d19759fb6e4" providerId="LiveId" clId="{34BEB15C-AB02-4CDA-A406-81D9AF95A4EB}" dt="2021-12-29T10:05:12.407" v="1741" actId="20577"/>
          <ac:spMkLst>
            <pc:docMk/>
            <pc:sldMk cId="3633932353" sldId="417"/>
            <ac:spMk id="3" creationId="{3B5D3C51-95C2-45AA-8D72-D8B7EC44FB46}"/>
          </ac:spMkLst>
        </pc:spChg>
      </pc:sldChg>
      <pc:sldChg chg="modSp add mod modTransition">
        <pc:chgData name="Bertrand AUDRAS" userId="b46a4d19759fb6e4" providerId="LiveId" clId="{34BEB15C-AB02-4CDA-A406-81D9AF95A4EB}" dt="2021-12-29T13:01:34.564" v="3190"/>
        <pc:sldMkLst>
          <pc:docMk/>
          <pc:sldMk cId="2645244334" sldId="418"/>
        </pc:sldMkLst>
        <pc:spChg chg="mod">
          <ac:chgData name="Bertrand AUDRAS" userId="b46a4d19759fb6e4" providerId="LiveId" clId="{34BEB15C-AB02-4CDA-A406-81D9AF95A4EB}" dt="2021-12-29T10:05:53.808" v="1749" actId="108"/>
          <ac:spMkLst>
            <pc:docMk/>
            <pc:sldMk cId="2645244334" sldId="418"/>
            <ac:spMk id="3" creationId="{3B5D3C51-95C2-45AA-8D72-D8B7EC44FB46}"/>
          </ac:spMkLst>
        </pc:spChg>
      </pc:sldChg>
      <pc:sldChg chg="addSp modSp new mod ord modTransition">
        <pc:chgData name="Bertrand AUDRAS" userId="b46a4d19759fb6e4" providerId="LiveId" clId="{34BEB15C-AB02-4CDA-A406-81D9AF95A4EB}" dt="2021-12-29T13:01:34.564" v="3190"/>
        <pc:sldMkLst>
          <pc:docMk/>
          <pc:sldMk cId="3860533240" sldId="419"/>
        </pc:sldMkLst>
        <pc:spChg chg="mod">
          <ac:chgData name="Bertrand AUDRAS" userId="b46a4d19759fb6e4" providerId="LiveId" clId="{34BEB15C-AB02-4CDA-A406-81D9AF95A4EB}" dt="2021-12-29T10:11:31.850" v="1903"/>
          <ac:spMkLst>
            <pc:docMk/>
            <pc:sldMk cId="3860533240" sldId="419"/>
            <ac:spMk id="2" creationId="{CC13200F-D340-41D2-9C82-6D0E85B95605}"/>
          </ac:spMkLst>
        </pc:spChg>
        <pc:spChg chg="mod">
          <ac:chgData name="Bertrand AUDRAS" userId="b46a4d19759fb6e4" providerId="LiveId" clId="{34BEB15C-AB02-4CDA-A406-81D9AF95A4EB}" dt="2021-12-29T10:12:37.200" v="1927" actId="20577"/>
          <ac:spMkLst>
            <pc:docMk/>
            <pc:sldMk cId="3860533240" sldId="419"/>
            <ac:spMk id="3" creationId="{A949BCA4-0127-44F5-A0E4-5AF72203D8F6}"/>
          </ac:spMkLst>
        </pc:spChg>
        <pc:picChg chg="add mod">
          <ac:chgData name="Bertrand AUDRAS" userId="b46a4d19759fb6e4" providerId="LiveId" clId="{34BEB15C-AB02-4CDA-A406-81D9AF95A4EB}" dt="2021-12-29T10:08:38.374" v="1756" actId="1076"/>
          <ac:picMkLst>
            <pc:docMk/>
            <pc:sldMk cId="3860533240" sldId="419"/>
            <ac:picMk id="4" creationId="{0BE24409-60BA-48DE-AEB7-4276D13196AC}"/>
          </ac:picMkLst>
        </pc:picChg>
      </pc:sldChg>
      <pc:sldChg chg="add del">
        <pc:chgData name="Bertrand AUDRAS" userId="b46a4d19759fb6e4" providerId="LiveId" clId="{34BEB15C-AB02-4CDA-A406-81D9AF95A4EB}" dt="2021-12-29T10:08:10.520" v="1752" actId="47"/>
        <pc:sldMkLst>
          <pc:docMk/>
          <pc:sldMk cId="78016750" sldId="420"/>
        </pc:sldMkLst>
      </pc:sldChg>
      <pc:sldChg chg="new del">
        <pc:chgData name="Bertrand AUDRAS" userId="b46a4d19759fb6e4" providerId="LiveId" clId="{34BEB15C-AB02-4CDA-A406-81D9AF95A4EB}" dt="2021-12-29T10:23:27.027" v="1978" actId="47"/>
        <pc:sldMkLst>
          <pc:docMk/>
          <pc:sldMk cId="2574943721" sldId="420"/>
        </pc:sldMkLst>
      </pc:sldChg>
      <pc:sldChg chg="addSp delSp modSp new mod modTransition">
        <pc:chgData name="Bertrand AUDRAS" userId="b46a4d19759fb6e4" providerId="LiveId" clId="{34BEB15C-AB02-4CDA-A406-81D9AF95A4EB}" dt="2021-12-29T13:01:34.564" v="3190"/>
        <pc:sldMkLst>
          <pc:docMk/>
          <pc:sldMk cId="1562477726" sldId="421"/>
        </pc:sldMkLst>
        <pc:spChg chg="mod">
          <ac:chgData name="Bertrand AUDRAS" userId="b46a4d19759fb6e4" providerId="LiveId" clId="{34BEB15C-AB02-4CDA-A406-81D9AF95A4EB}" dt="2021-12-29T10:21:20.749" v="1952" actId="404"/>
          <ac:spMkLst>
            <pc:docMk/>
            <pc:sldMk cId="1562477726" sldId="421"/>
            <ac:spMk id="2" creationId="{2D5BA8D9-ACC3-4C96-BDE6-5E0388D00AB1}"/>
          </ac:spMkLst>
        </pc:spChg>
        <pc:spChg chg="del">
          <ac:chgData name="Bertrand AUDRAS" userId="b46a4d19759fb6e4" providerId="LiveId" clId="{34BEB15C-AB02-4CDA-A406-81D9AF95A4EB}" dt="2021-12-29T10:30:55.529" v="2028" actId="478"/>
          <ac:spMkLst>
            <pc:docMk/>
            <pc:sldMk cId="1562477726" sldId="421"/>
            <ac:spMk id="3" creationId="{8AA9BF5F-2FEC-45DA-88BE-C91F268BB030}"/>
          </ac:spMkLst>
        </pc:spChg>
        <pc:picChg chg="add del mod">
          <ac:chgData name="Bertrand AUDRAS" userId="b46a4d19759fb6e4" providerId="LiveId" clId="{34BEB15C-AB02-4CDA-A406-81D9AF95A4EB}" dt="2021-12-29T10:30:52.738" v="2027" actId="478"/>
          <ac:picMkLst>
            <pc:docMk/>
            <pc:sldMk cId="1562477726" sldId="421"/>
            <ac:picMk id="4" creationId="{78E04B20-F526-4F99-8BB7-E632385B8BF5}"/>
          </ac:picMkLst>
        </pc:picChg>
        <pc:picChg chg="add mod">
          <ac:chgData name="Bertrand AUDRAS" userId="b46a4d19759fb6e4" providerId="LiveId" clId="{34BEB15C-AB02-4CDA-A406-81D9AF95A4EB}" dt="2021-12-29T10:31:11.012" v="2032" actId="1076"/>
          <ac:picMkLst>
            <pc:docMk/>
            <pc:sldMk cId="1562477726" sldId="421"/>
            <ac:picMk id="6" creationId="{51A5D34A-9307-40A0-BF8B-B590AB89D4BE}"/>
          </ac:picMkLst>
        </pc:picChg>
        <pc:picChg chg="add del mod">
          <ac:chgData name="Bertrand AUDRAS" userId="b46a4d19759fb6e4" providerId="LiveId" clId="{34BEB15C-AB02-4CDA-A406-81D9AF95A4EB}" dt="2021-12-29T10:32:21.881" v="2041" actId="478"/>
          <ac:picMkLst>
            <pc:docMk/>
            <pc:sldMk cId="1562477726" sldId="421"/>
            <ac:picMk id="8" creationId="{2D5C8841-1714-4373-8B09-160A4799AE4F}"/>
          </ac:picMkLst>
        </pc:picChg>
      </pc:sldChg>
      <pc:sldChg chg="addSp delSp modSp new mod modTransition">
        <pc:chgData name="Bertrand AUDRAS" userId="b46a4d19759fb6e4" providerId="LiveId" clId="{34BEB15C-AB02-4CDA-A406-81D9AF95A4EB}" dt="2021-12-29T13:01:34.564" v="3190"/>
        <pc:sldMkLst>
          <pc:docMk/>
          <pc:sldMk cId="3347461710" sldId="422"/>
        </pc:sldMkLst>
        <pc:spChg chg="mod">
          <ac:chgData name="Bertrand AUDRAS" userId="b46a4d19759fb6e4" providerId="LiveId" clId="{34BEB15C-AB02-4CDA-A406-81D9AF95A4EB}" dt="2021-12-29T10:21:15.861" v="1951" actId="404"/>
          <ac:spMkLst>
            <pc:docMk/>
            <pc:sldMk cId="3347461710" sldId="422"/>
            <ac:spMk id="2" creationId="{CCD33B46-C5D8-46E7-88ED-6984127C68EF}"/>
          </ac:spMkLst>
        </pc:spChg>
        <pc:spChg chg="del">
          <ac:chgData name="Bertrand AUDRAS" userId="b46a4d19759fb6e4" providerId="LiveId" clId="{34BEB15C-AB02-4CDA-A406-81D9AF95A4EB}" dt="2021-12-29T10:20:07.627" v="1940" actId="478"/>
          <ac:spMkLst>
            <pc:docMk/>
            <pc:sldMk cId="3347461710" sldId="422"/>
            <ac:spMk id="3" creationId="{E7C4CA3E-E06F-48C2-ADB1-2072D676F6AE}"/>
          </ac:spMkLst>
        </pc:spChg>
        <pc:picChg chg="add del mod">
          <ac:chgData name="Bertrand AUDRAS" userId="b46a4d19759fb6e4" providerId="LiveId" clId="{34BEB15C-AB02-4CDA-A406-81D9AF95A4EB}" dt="2021-12-29T10:31:18.172" v="2033" actId="478"/>
          <ac:picMkLst>
            <pc:docMk/>
            <pc:sldMk cId="3347461710" sldId="422"/>
            <ac:picMk id="4" creationId="{B2A4D9D4-0ADB-443C-8987-4B06A77130EE}"/>
          </ac:picMkLst>
        </pc:picChg>
        <pc:picChg chg="add del mod">
          <ac:chgData name="Bertrand AUDRAS" userId="b46a4d19759fb6e4" providerId="LiveId" clId="{34BEB15C-AB02-4CDA-A406-81D9AF95A4EB}" dt="2021-12-29T10:32:24.911" v="2042" actId="478"/>
          <ac:picMkLst>
            <pc:docMk/>
            <pc:sldMk cId="3347461710" sldId="422"/>
            <ac:picMk id="6" creationId="{3FF84307-0F05-42CD-863F-2DC2E1BAF4F3}"/>
          </ac:picMkLst>
        </pc:picChg>
        <pc:picChg chg="add">
          <ac:chgData name="Bertrand AUDRAS" userId="b46a4d19759fb6e4" providerId="LiveId" clId="{34BEB15C-AB02-4CDA-A406-81D9AF95A4EB}" dt="2021-12-29T10:32:25.581" v="2043" actId="22"/>
          <ac:picMkLst>
            <pc:docMk/>
            <pc:sldMk cId="3347461710" sldId="422"/>
            <ac:picMk id="8" creationId="{016A399C-33E0-451A-B46B-73AC41056B12}"/>
          </ac:picMkLst>
        </pc:picChg>
      </pc:sldChg>
      <pc:sldChg chg="addSp modSp new mod modTransition">
        <pc:chgData name="Bertrand AUDRAS" userId="b46a4d19759fb6e4" providerId="LiveId" clId="{34BEB15C-AB02-4CDA-A406-81D9AF95A4EB}" dt="2021-12-29T13:01:34.564" v="3190"/>
        <pc:sldMkLst>
          <pc:docMk/>
          <pc:sldMk cId="3622757830" sldId="423"/>
        </pc:sldMkLst>
        <pc:spChg chg="mod">
          <ac:chgData name="Bertrand AUDRAS" userId="b46a4d19759fb6e4" providerId="LiveId" clId="{34BEB15C-AB02-4CDA-A406-81D9AF95A4EB}" dt="2021-12-29T10:24:21.341" v="2009" actId="20577"/>
          <ac:spMkLst>
            <pc:docMk/>
            <pc:sldMk cId="3622757830" sldId="423"/>
            <ac:spMk id="2" creationId="{02973103-A2CF-475D-9C69-BAD6EF815D97}"/>
          </ac:spMkLst>
        </pc:spChg>
        <pc:spChg chg="mod">
          <ac:chgData name="Bertrand AUDRAS" userId="b46a4d19759fb6e4" providerId="LiveId" clId="{34BEB15C-AB02-4CDA-A406-81D9AF95A4EB}" dt="2021-12-29T12:51:59.337" v="3087" actId="20577"/>
          <ac:spMkLst>
            <pc:docMk/>
            <pc:sldMk cId="3622757830" sldId="423"/>
            <ac:spMk id="3" creationId="{41409200-4C9A-4DE4-BF67-B749BBAC8F37}"/>
          </ac:spMkLst>
        </pc:spChg>
        <pc:picChg chg="add mod">
          <ac:chgData name="Bertrand AUDRAS" userId="b46a4d19759fb6e4" providerId="LiveId" clId="{34BEB15C-AB02-4CDA-A406-81D9AF95A4EB}" dt="2021-12-29T12:53:31.604" v="3096" actId="1076"/>
          <ac:picMkLst>
            <pc:docMk/>
            <pc:sldMk cId="3622757830" sldId="423"/>
            <ac:picMk id="11266" creationId="{231C670E-64A6-41ED-A910-BE8BF466EA6D}"/>
          </ac:picMkLst>
        </pc:picChg>
        <pc:picChg chg="add mod">
          <ac:chgData name="Bertrand AUDRAS" userId="b46a4d19759fb6e4" providerId="LiveId" clId="{34BEB15C-AB02-4CDA-A406-81D9AF95A4EB}" dt="2021-12-29T12:53:29.504" v="3095" actId="14100"/>
          <ac:picMkLst>
            <pc:docMk/>
            <pc:sldMk cId="3622757830" sldId="423"/>
            <ac:picMk id="11268" creationId="{28BCE071-9931-4A89-8567-6DEA31A93FD2}"/>
          </ac:picMkLst>
        </pc:picChg>
      </pc:sldChg>
      <pc:sldChg chg="addSp new mod modTransition">
        <pc:chgData name="Bertrand AUDRAS" userId="b46a4d19759fb6e4" providerId="LiveId" clId="{34BEB15C-AB02-4CDA-A406-81D9AF95A4EB}" dt="2021-12-29T13:01:34.564" v="3190"/>
        <pc:sldMkLst>
          <pc:docMk/>
          <pc:sldMk cId="46783823" sldId="424"/>
        </pc:sldMkLst>
        <pc:picChg chg="add">
          <ac:chgData name="Bertrand AUDRAS" userId="b46a4d19759fb6e4" providerId="LiveId" clId="{34BEB15C-AB02-4CDA-A406-81D9AF95A4EB}" dt="2021-12-29T10:57:33.522" v="2105" actId="22"/>
          <ac:picMkLst>
            <pc:docMk/>
            <pc:sldMk cId="46783823" sldId="424"/>
            <ac:picMk id="5" creationId="{A3F5DA2E-1717-42FE-B07E-A56A089E2BA4}"/>
          </ac:picMkLst>
        </pc:picChg>
      </pc:sldChg>
      <pc:sldChg chg="new del">
        <pc:chgData name="Bertrand AUDRAS" userId="b46a4d19759fb6e4" providerId="LiveId" clId="{34BEB15C-AB02-4CDA-A406-81D9AF95A4EB}" dt="2021-12-29T10:58:46.066" v="2107" actId="47"/>
        <pc:sldMkLst>
          <pc:docMk/>
          <pc:sldMk cId="3275403778" sldId="425"/>
        </pc:sldMkLst>
      </pc:sldChg>
      <pc:sldChg chg="modSp new mod ord modTransition">
        <pc:chgData name="Bertrand AUDRAS" userId="b46a4d19759fb6e4" providerId="LiveId" clId="{34BEB15C-AB02-4CDA-A406-81D9AF95A4EB}" dt="2021-12-29T13:01:34.564" v="3190"/>
        <pc:sldMkLst>
          <pc:docMk/>
          <pc:sldMk cId="3431385763" sldId="425"/>
        </pc:sldMkLst>
        <pc:spChg chg="mod">
          <ac:chgData name="Bertrand AUDRAS" userId="b46a4d19759fb6e4" providerId="LiveId" clId="{34BEB15C-AB02-4CDA-A406-81D9AF95A4EB}" dt="2021-12-29T12:49:11.389" v="3021" actId="20577"/>
          <ac:spMkLst>
            <pc:docMk/>
            <pc:sldMk cId="3431385763" sldId="425"/>
            <ac:spMk id="2" creationId="{2746B491-272E-4733-A99F-BA7F4757C3A7}"/>
          </ac:spMkLst>
        </pc:spChg>
        <pc:spChg chg="mod">
          <ac:chgData name="Bertrand AUDRAS" userId="b46a4d19759fb6e4" providerId="LiveId" clId="{34BEB15C-AB02-4CDA-A406-81D9AF95A4EB}" dt="2021-12-29T12:48:45.487" v="3003" actId="6549"/>
          <ac:spMkLst>
            <pc:docMk/>
            <pc:sldMk cId="3431385763" sldId="425"/>
            <ac:spMk id="3" creationId="{D794B68B-1D66-49A3-A40A-3C916EF25523}"/>
          </ac:spMkLst>
        </pc:spChg>
      </pc:sldChg>
      <pc:sldChg chg="addSp delSp modSp new mod modTransition modAnim">
        <pc:chgData name="Bertrand AUDRAS" userId="b46a4d19759fb6e4" providerId="LiveId" clId="{34BEB15C-AB02-4CDA-A406-81D9AF95A4EB}" dt="2021-12-29T13:03:45.296" v="3195"/>
        <pc:sldMkLst>
          <pc:docMk/>
          <pc:sldMk cId="445929651" sldId="426"/>
        </pc:sldMkLst>
        <pc:spChg chg="del">
          <ac:chgData name="Bertrand AUDRAS" userId="b46a4d19759fb6e4" providerId="LiveId" clId="{34BEB15C-AB02-4CDA-A406-81D9AF95A4EB}" dt="2021-12-29T11:15:20.823" v="2395" actId="478"/>
          <ac:spMkLst>
            <pc:docMk/>
            <pc:sldMk cId="445929651" sldId="426"/>
            <ac:spMk id="2" creationId="{3271B1E4-A824-4789-8A69-FBE4CC54D643}"/>
          </ac:spMkLst>
        </pc:spChg>
        <pc:spChg chg="mod">
          <ac:chgData name="Bertrand AUDRAS" userId="b46a4d19759fb6e4" providerId="LiveId" clId="{34BEB15C-AB02-4CDA-A406-81D9AF95A4EB}" dt="2021-12-29T11:25:38.019" v="2598" actId="113"/>
          <ac:spMkLst>
            <pc:docMk/>
            <pc:sldMk cId="445929651" sldId="426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1:23:18.258" v="2571" actId="20577"/>
          <ac:spMkLst>
            <pc:docMk/>
            <pc:sldMk cId="445929651" sldId="426"/>
            <ac:spMk id="5" creationId="{BFB43EAD-2909-4899-8608-8B07478407F4}"/>
          </ac:spMkLst>
        </pc:spChg>
        <pc:picChg chg="add mod">
          <ac:chgData name="Bertrand AUDRAS" userId="b46a4d19759fb6e4" providerId="LiveId" clId="{34BEB15C-AB02-4CDA-A406-81D9AF95A4EB}" dt="2021-12-29T11:23:59.056" v="2577" actId="14100"/>
          <ac:picMkLst>
            <pc:docMk/>
            <pc:sldMk cId="445929651" sldId="426"/>
            <ac:picMk id="6" creationId="{91488DA3-2EF2-498E-920A-A442C2909DAF}"/>
          </ac:picMkLst>
        </pc:picChg>
        <pc:picChg chg="add del mod">
          <ac:chgData name="Bertrand AUDRAS" userId="b46a4d19759fb6e4" providerId="LiveId" clId="{34BEB15C-AB02-4CDA-A406-81D9AF95A4EB}" dt="2021-12-29T11:23:46.152" v="2574" actId="478"/>
          <ac:picMkLst>
            <pc:docMk/>
            <pc:sldMk cId="445929651" sldId="426"/>
            <ac:picMk id="7" creationId="{40DC542B-B8A1-448F-8369-CCA5962A1256}"/>
          </ac:picMkLst>
        </pc:picChg>
        <pc:picChg chg="add del mod">
          <ac:chgData name="Bertrand AUDRAS" userId="b46a4d19759fb6e4" providerId="LiveId" clId="{34BEB15C-AB02-4CDA-A406-81D9AF95A4EB}" dt="2021-12-29T11:23:47.870" v="2575" actId="478"/>
          <ac:picMkLst>
            <pc:docMk/>
            <pc:sldMk cId="445929651" sldId="426"/>
            <ac:picMk id="8" creationId="{6F0035D7-358A-45BE-87D1-374A1F635433}"/>
          </ac:picMkLst>
        </pc:picChg>
        <pc:picChg chg="add del mod">
          <ac:chgData name="Bertrand AUDRAS" userId="b46a4d19759fb6e4" providerId="LiveId" clId="{34BEB15C-AB02-4CDA-A406-81D9AF95A4EB}" dt="2021-12-29T11:23:50.391" v="2576" actId="478"/>
          <ac:picMkLst>
            <pc:docMk/>
            <pc:sldMk cId="445929651" sldId="426"/>
            <ac:picMk id="9" creationId="{F9AEB78B-9DDC-4F5D-B2FB-3B3B463767FC}"/>
          </ac:picMkLst>
        </pc:picChg>
        <pc:picChg chg="add mod">
          <ac:chgData name="Bertrand AUDRAS" userId="b46a4d19759fb6e4" providerId="LiveId" clId="{34BEB15C-AB02-4CDA-A406-81D9AF95A4EB}" dt="2021-12-29T11:24:35.481" v="2588" actId="1076"/>
          <ac:picMkLst>
            <pc:docMk/>
            <pc:sldMk cId="445929651" sldId="426"/>
            <ac:picMk id="10" creationId="{1A041DEE-8676-454F-9F47-1BBCE51CAD0A}"/>
          </ac:picMkLst>
        </pc:picChg>
        <pc:picChg chg="add mod">
          <ac:chgData name="Bertrand AUDRAS" userId="b46a4d19759fb6e4" providerId="LiveId" clId="{34BEB15C-AB02-4CDA-A406-81D9AF95A4EB}" dt="2021-12-29T11:24:24.365" v="2586" actId="732"/>
          <ac:picMkLst>
            <pc:docMk/>
            <pc:sldMk cId="445929651" sldId="426"/>
            <ac:picMk id="11" creationId="{79137D03-85F2-4A11-9D19-F186F988175E}"/>
          </ac:picMkLst>
        </pc:picChg>
        <pc:picChg chg="add mod">
          <ac:chgData name="Bertrand AUDRAS" userId="b46a4d19759fb6e4" providerId="LiveId" clId="{34BEB15C-AB02-4CDA-A406-81D9AF95A4EB}" dt="2021-12-29T11:24:11.703" v="2580" actId="14100"/>
          <ac:picMkLst>
            <pc:docMk/>
            <pc:sldMk cId="445929651" sldId="426"/>
            <ac:picMk id="12" creationId="{8914D0F3-8D75-48FE-8A1D-3FEA48B18FFC}"/>
          </ac:picMkLst>
        </pc:picChg>
        <pc:picChg chg="add mod">
          <ac:chgData name="Bertrand AUDRAS" userId="b46a4d19759fb6e4" providerId="LiveId" clId="{34BEB15C-AB02-4CDA-A406-81D9AF95A4EB}" dt="2021-12-29T11:24:30.426" v="2587" actId="1076"/>
          <ac:picMkLst>
            <pc:docMk/>
            <pc:sldMk cId="445929651" sldId="426"/>
            <ac:picMk id="13" creationId="{D85206CB-5250-48AF-A549-212C7E87B2F1}"/>
          </ac:picMkLst>
        </pc:picChg>
        <pc:picChg chg="add mod">
          <ac:chgData name="Bertrand AUDRAS" userId="b46a4d19759fb6e4" providerId="LiveId" clId="{34BEB15C-AB02-4CDA-A406-81D9AF95A4EB}" dt="2021-12-29T11:23:41.917" v="2573" actId="1076"/>
          <ac:picMkLst>
            <pc:docMk/>
            <pc:sldMk cId="445929651" sldId="426"/>
            <ac:picMk id="14" creationId="{27D4D602-5C4E-4CB1-88FE-5C09F936A3E6}"/>
          </ac:picMkLst>
        </pc:picChg>
        <pc:picChg chg="add mod">
          <ac:chgData name="Bertrand AUDRAS" userId="b46a4d19759fb6e4" providerId="LiveId" clId="{34BEB15C-AB02-4CDA-A406-81D9AF95A4EB}" dt="2021-12-29T11:23:41.917" v="2573" actId="1076"/>
          <ac:picMkLst>
            <pc:docMk/>
            <pc:sldMk cId="445929651" sldId="426"/>
            <ac:picMk id="15" creationId="{DCA803C3-6651-4EA5-936D-5760C89980F9}"/>
          </ac:picMkLst>
        </pc:picChg>
        <pc:picChg chg="add mod">
          <ac:chgData name="Bertrand AUDRAS" userId="b46a4d19759fb6e4" providerId="LiveId" clId="{34BEB15C-AB02-4CDA-A406-81D9AF95A4EB}" dt="2021-12-29T11:24:07.315" v="2579" actId="1076"/>
          <ac:picMkLst>
            <pc:docMk/>
            <pc:sldMk cId="445929651" sldId="426"/>
            <ac:picMk id="16" creationId="{88AFF87B-10F2-41A0-8A09-F9279234FBB2}"/>
          </ac:picMkLst>
        </pc:picChg>
      </pc:sldChg>
      <pc:sldChg chg="addSp delSp modSp add mod modTransition modAnim">
        <pc:chgData name="Bertrand AUDRAS" userId="b46a4d19759fb6e4" providerId="LiveId" clId="{34BEB15C-AB02-4CDA-A406-81D9AF95A4EB}" dt="2021-12-29T13:03:52.328" v="3196"/>
        <pc:sldMkLst>
          <pc:docMk/>
          <pc:sldMk cId="1390392235" sldId="427"/>
        </pc:sldMkLst>
        <pc:spChg chg="mod">
          <ac:chgData name="Bertrand AUDRAS" userId="b46a4d19759fb6e4" providerId="LiveId" clId="{34BEB15C-AB02-4CDA-A406-81D9AF95A4EB}" dt="2021-12-29T11:25:17.089" v="2595" actId="14100"/>
          <ac:spMkLst>
            <pc:docMk/>
            <pc:sldMk cId="1390392235" sldId="427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1:27:44.246" v="2638" actId="1038"/>
          <ac:spMkLst>
            <pc:docMk/>
            <pc:sldMk cId="1390392235" sldId="427"/>
            <ac:spMk id="18" creationId="{ACFD9C14-0442-49A7-875C-6F7A2842C232}"/>
          </ac:spMkLst>
        </pc:spChg>
        <pc:spChg chg="add mod">
          <ac:chgData name="Bertrand AUDRAS" userId="b46a4d19759fb6e4" providerId="LiveId" clId="{34BEB15C-AB02-4CDA-A406-81D9AF95A4EB}" dt="2021-12-29T11:27:44.246" v="2638" actId="1038"/>
          <ac:spMkLst>
            <pc:docMk/>
            <pc:sldMk cId="1390392235" sldId="427"/>
            <ac:spMk id="19" creationId="{241B7102-D0E0-4FCC-9D49-9F67FFD5CD55}"/>
          </ac:spMkLst>
        </pc:spChg>
        <pc:spChg chg="add mod">
          <ac:chgData name="Bertrand AUDRAS" userId="b46a4d19759fb6e4" providerId="LiveId" clId="{34BEB15C-AB02-4CDA-A406-81D9AF95A4EB}" dt="2021-12-29T11:27:37.020" v="2632" actId="207"/>
          <ac:spMkLst>
            <pc:docMk/>
            <pc:sldMk cId="1390392235" sldId="427"/>
            <ac:spMk id="21" creationId="{234B8B6D-CB42-45DB-AB01-1909AA64C01E}"/>
          </ac:spMkLst>
        </pc:spChg>
        <pc:spChg chg="add mod">
          <ac:chgData name="Bertrand AUDRAS" userId="b46a4d19759fb6e4" providerId="LiveId" clId="{34BEB15C-AB02-4CDA-A406-81D9AF95A4EB}" dt="2021-12-29T11:28:06.223" v="2641" actId="1076"/>
          <ac:spMkLst>
            <pc:docMk/>
            <pc:sldMk cId="1390392235" sldId="427"/>
            <ac:spMk id="22" creationId="{E89F74C4-33C8-4D48-996D-B7A83A46D7B3}"/>
          </ac:spMkLst>
        </pc:spChg>
        <pc:picChg chg="del">
          <ac:chgData name="Bertrand AUDRAS" userId="b46a4d19759fb6e4" providerId="LiveId" clId="{34BEB15C-AB02-4CDA-A406-81D9AF95A4EB}" dt="2021-12-29T11:24:57.073" v="2592" actId="478"/>
          <ac:picMkLst>
            <pc:docMk/>
            <pc:sldMk cId="1390392235" sldId="427"/>
            <ac:picMk id="6" creationId="{91488DA3-2EF2-498E-920A-A442C2909DAF}"/>
          </ac:picMkLst>
        </pc:picChg>
        <pc:picChg chg="del">
          <ac:chgData name="Bertrand AUDRAS" userId="b46a4d19759fb6e4" providerId="LiveId" clId="{34BEB15C-AB02-4CDA-A406-81D9AF95A4EB}" dt="2021-12-29T11:24:47.782" v="2590" actId="478"/>
          <ac:picMkLst>
            <pc:docMk/>
            <pc:sldMk cId="1390392235" sldId="427"/>
            <ac:picMk id="10" creationId="{1A041DEE-8676-454F-9F47-1BBCE51CAD0A}"/>
          </ac:picMkLst>
        </pc:picChg>
        <pc:picChg chg="del">
          <ac:chgData name="Bertrand AUDRAS" userId="b46a4d19759fb6e4" providerId="LiveId" clId="{34BEB15C-AB02-4CDA-A406-81D9AF95A4EB}" dt="2021-12-29T11:24:57.073" v="2592" actId="478"/>
          <ac:picMkLst>
            <pc:docMk/>
            <pc:sldMk cId="1390392235" sldId="427"/>
            <ac:picMk id="11" creationId="{79137D03-85F2-4A11-9D19-F186F988175E}"/>
          </ac:picMkLst>
        </pc:picChg>
        <pc:picChg chg="del">
          <ac:chgData name="Bertrand AUDRAS" userId="b46a4d19759fb6e4" providerId="LiveId" clId="{34BEB15C-AB02-4CDA-A406-81D9AF95A4EB}" dt="2021-12-29T11:24:54.229" v="2591" actId="478"/>
          <ac:picMkLst>
            <pc:docMk/>
            <pc:sldMk cId="1390392235" sldId="427"/>
            <ac:picMk id="12" creationId="{8914D0F3-8D75-48FE-8A1D-3FEA48B18FFC}"/>
          </ac:picMkLst>
        </pc:picChg>
        <pc:picChg chg="del">
          <ac:chgData name="Bertrand AUDRAS" userId="b46a4d19759fb6e4" providerId="LiveId" clId="{34BEB15C-AB02-4CDA-A406-81D9AF95A4EB}" dt="2021-12-29T11:24:47.782" v="2590" actId="478"/>
          <ac:picMkLst>
            <pc:docMk/>
            <pc:sldMk cId="1390392235" sldId="427"/>
            <ac:picMk id="13" creationId="{D85206CB-5250-48AF-A549-212C7E87B2F1}"/>
          </ac:picMkLst>
        </pc:picChg>
        <pc:picChg chg="del">
          <ac:chgData name="Bertrand AUDRAS" userId="b46a4d19759fb6e4" providerId="LiveId" clId="{34BEB15C-AB02-4CDA-A406-81D9AF95A4EB}" dt="2021-12-29T11:24:54.229" v="2591" actId="478"/>
          <ac:picMkLst>
            <pc:docMk/>
            <pc:sldMk cId="1390392235" sldId="427"/>
            <ac:picMk id="14" creationId="{27D4D602-5C4E-4CB1-88FE-5C09F936A3E6}"/>
          </ac:picMkLst>
        </pc:picChg>
        <pc:picChg chg="del">
          <ac:chgData name="Bertrand AUDRAS" userId="b46a4d19759fb6e4" providerId="LiveId" clId="{34BEB15C-AB02-4CDA-A406-81D9AF95A4EB}" dt="2021-12-29T11:24:57.073" v="2592" actId="478"/>
          <ac:picMkLst>
            <pc:docMk/>
            <pc:sldMk cId="1390392235" sldId="427"/>
            <ac:picMk id="15" creationId="{DCA803C3-6651-4EA5-936D-5760C89980F9}"/>
          </ac:picMkLst>
        </pc:picChg>
        <pc:picChg chg="del">
          <ac:chgData name="Bertrand AUDRAS" userId="b46a4d19759fb6e4" providerId="LiveId" clId="{34BEB15C-AB02-4CDA-A406-81D9AF95A4EB}" dt="2021-12-29T11:24:47.782" v="2590" actId="478"/>
          <ac:picMkLst>
            <pc:docMk/>
            <pc:sldMk cId="1390392235" sldId="427"/>
            <ac:picMk id="16" creationId="{88AFF87B-10F2-41A0-8A09-F9279234FBB2}"/>
          </ac:picMkLst>
        </pc:picChg>
        <pc:picChg chg="add mod">
          <ac:chgData name="Bertrand AUDRAS" userId="b46a4d19759fb6e4" providerId="LiveId" clId="{34BEB15C-AB02-4CDA-A406-81D9AF95A4EB}" dt="2021-12-29T11:27:44.246" v="2638" actId="1038"/>
          <ac:picMkLst>
            <pc:docMk/>
            <pc:sldMk cId="1390392235" sldId="427"/>
            <ac:picMk id="17" creationId="{3E35E1DF-EDEE-4AF8-9358-41D4AC896523}"/>
          </ac:picMkLst>
        </pc:picChg>
        <pc:picChg chg="add mod">
          <ac:chgData name="Bertrand AUDRAS" userId="b46a4d19759fb6e4" providerId="LiveId" clId="{34BEB15C-AB02-4CDA-A406-81D9AF95A4EB}" dt="2021-12-29T11:27:20.921" v="2619" actId="1076"/>
          <ac:picMkLst>
            <pc:docMk/>
            <pc:sldMk cId="1390392235" sldId="427"/>
            <ac:picMk id="20" creationId="{A2478E5A-6B9D-4B29-9616-CD8FB753CDB1}"/>
          </ac:picMkLst>
        </pc:picChg>
      </pc:sldChg>
      <pc:sldChg chg="addSp delSp modSp add mod modTransition modAnim">
        <pc:chgData name="Bertrand AUDRAS" userId="b46a4d19759fb6e4" providerId="LiveId" clId="{34BEB15C-AB02-4CDA-A406-81D9AF95A4EB}" dt="2021-12-29T13:03:57.768" v="3197"/>
        <pc:sldMkLst>
          <pc:docMk/>
          <pc:sldMk cId="4074295296" sldId="428"/>
        </pc:sldMkLst>
        <pc:spChg chg="mod">
          <ac:chgData name="Bertrand AUDRAS" userId="b46a4d19759fb6e4" providerId="LiveId" clId="{34BEB15C-AB02-4CDA-A406-81D9AF95A4EB}" dt="2021-12-29T11:28:18.985" v="2644" actId="113"/>
          <ac:spMkLst>
            <pc:docMk/>
            <pc:sldMk cId="4074295296" sldId="428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1:30:12.823" v="2679" actId="14100"/>
          <ac:spMkLst>
            <pc:docMk/>
            <pc:sldMk cId="4074295296" sldId="428"/>
            <ac:spMk id="11" creationId="{5262B5D4-70F9-49B9-A5D5-855252DC627C}"/>
          </ac:spMkLst>
        </pc:spChg>
        <pc:spChg chg="add mod">
          <ac:chgData name="Bertrand AUDRAS" userId="b46a4d19759fb6e4" providerId="LiveId" clId="{34BEB15C-AB02-4CDA-A406-81D9AF95A4EB}" dt="2021-12-29T11:30:15.733" v="2680" actId="1076"/>
          <ac:spMkLst>
            <pc:docMk/>
            <pc:sldMk cId="4074295296" sldId="428"/>
            <ac:spMk id="12" creationId="{DCDC15BB-320C-42A8-95EF-779516D6097E}"/>
          </ac:spMkLst>
        </pc:spChg>
        <pc:spChg chg="add mod">
          <ac:chgData name="Bertrand AUDRAS" userId="b46a4d19759fb6e4" providerId="LiveId" clId="{34BEB15C-AB02-4CDA-A406-81D9AF95A4EB}" dt="2021-12-29T11:29:48.047" v="2672" actId="1076"/>
          <ac:spMkLst>
            <pc:docMk/>
            <pc:sldMk cId="4074295296" sldId="428"/>
            <ac:spMk id="14" creationId="{33BCF3FE-152F-4370-A535-F2DDEF2E9EB9}"/>
          </ac:spMkLst>
        </pc:spChg>
        <pc:spChg chg="add mod">
          <ac:chgData name="Bertrand AUDRAS" userId="b46a4d19759fb6e4" providerId="LiveId" clId="{34BEB15C-AB02-4CDA-A406-81D9AF95A4EB}" dt="2021-12-29T11:29:48.047" v="2672" actId="1076"/>
          <ac:spMkLst>
            <pc:docMk/>
            <pc:sldMk cId="4074295296" sldId="428"/>
            <ac:spMk id="15" creationId="{A5FE5375-2626-400A-8F34-DF52939841B1}"/>
          </ac:spMkLst>
        </pc:spChg>
        <pc:spChg chg="add mod">
          <ac:chgData name="Bertrand AUDRAS" userId="b46a4d19759fb6e4" providerId="LiveId" clId="{34BEB15C-AB02-4CDA-A406-81D9AF95A4EB}" dt="2021-12-29T11:30:47.771" v="2713" actId="14100"/>
          <ac:spMkLst>
            <pc:docMk/>
            <pc:sldMk cId="4074295296" sldId="428"/>
            <ac:spMk id="16" creationId="{DB8644FA-7B6F-4914-B4A0-7EC9F8BA501A}"/>
          </ac:spMkLst>
        </pc:spChg>
        <pc:spChg chg="del">
          <ac:chgData name="Bertrand AUDRAS" userId="b46a4d19759fb6e4" providerId="LiveId" clId="{34BEB15C-AB02-4CDA-A406-81D9AF95A4EB}" dt="2021-12-29T11:28:25.001" v="2645" actId="478"/>
          <ac:spMkLst>
            <pc:docMk/>
            <pc:sldMk cId="4074295296" sldId="428"/>
            <ac:spMk id="18" creationId="{ACFD9C14-0442-49A7-875C-6F7A2842C232}"/>
          </ac:spMkLst>
        </pc:spChg>
        <pc:spChg chg="del">
          <ac:chgData name="Bertrand AUDRAS" userId="b46a4d19759fb6e4" providerId="LiveId" clId="{34BEB15C-AB02-4CDA-A406-81D9AF95A4EB}" dt="2021-12-29T11:28:25.001" v="2645" actId="478"/>
          <ac:spMkLst>
            <pc:docMk/>
            <pc:sldMk cId="4074295296" sldId="428"/>
            <ac:spMk id="19" creationId="{241B7102-D0E0-4FCC-9D49-9F67FFD5CD55}"/>
          </ac:spMkLst>
        </pc:spChg>
        <pc:spChg chg="del">
          <ac:chgData name="Bertrand AUDRAS" userId="b46a4d19759fb6e4" providerId="LiveId" clId="{34BEB15C-AB02-4CDA-A406-81D9AF95A4EB}" dt="2021-12-29T11:28:28.377" v="2646" actId="478"/>
          <ac:spMkLst>
            <pc:docMk/>
            <pc:sldMk cId="4074295296" sldId="428"/>
            <ac:spMk id="21" creationId="{234B8B6D-CB42-45DB-AB01-1909AA64C01E}"/>
          </ac:spMkLst>
        </pc:spChg>
        <pc:spChg chg="del">
          <ac:chgData name="Bertrand AUDRAS" userId="b46a4d19759fb6e4" providerId="LiveId" clId="{34BEB15C-AB02-4CDA-A406-81D9AF95A4EB}" dt="2021-12-29T11:28:25.001" v="2645" actId="478"/>
          <ac:spMkLst>
            <pc:docMk/>
            <pc:sldMk cId="4074295296" sldId="428"/>
            <ac:spMk id="22" creationId="{E89F74C4-33C8-4D48-996D-B7A83A46D7B3}"/>
          </ac:spMkLst>
        </pc:spChg>
        <pc:picChg chg="add mod">
          <ac:chgData name="Bertrand AUDRAS" userId="b46a4d19759fb6e4" providerId="LiveId" clId="{34BEB15C-AB02-4CDA-A406-81D9AF95A4EB}" dt="2021-12-29T11:30:07.186" v="2678" actId="1076"/>
          <ac:picMkLst>
            <pc:docMk/>
            <pc:sldMk cId="4074295296" sldId="428"/>
            <ac:picMk id="10" creationId="{2756D2C0-5A89-4E0D-8955-854A8608E801}"/>
          </ac:picMkLst>
        </pc:picChg>
        <pc:picChg chg="add mod">
          <ac:chgData name="Bertrand AUDRAS" userId="b46a4d19759fb6e4" providerId="LiveId" clId="{34BEB15C-AB02-4CDA-A406-81D9AF95A4EB}" dt="2021-12-29T11:29:48.047" v="2672" actId="1076"/>
          <ac:picMkLst>
            <pc:docMk/>
            <pc:sldMk cId="4074295296" sldId="428"/>
            <ac:picMk id="13" creationId="{123B6AD8-DB5C-42FF-8BE2-0E4B5FDE6D7E}"/>
          </ac:picMkLst>
        </pc:picChg>
        <pc:picChg chg="del">
          <ac:chgData name="Bertrand AUDRAS" userId="b46a4d19759fb6e4" providerId="LiveId" clId="{34BEB15C-AB02-4CDA-A406-81D9AF95A4EB}" dt="2021-12-29T11:28:25.001" v="2645" actId="478"/>
          <ac:picMkLst>
            <pc:docMk/>
            <pc:sldMk cId="4074295296" sldId="428"/>
            <ac:picMk id="17" creationId="{3E35E1DF-EDEE-4AF8-9358-41D4AC896523}"/>
          </ac:picMkLst>
        </pc:picChg>
        <pc:picChg chg="del">
          <ac:chgData name="Bertrand AUDRAS" userId="b46a4d19759fb6e4" providerId="LiveId" clId="{34BEB15C-AB02-4CDA-A406-81D9AF95A4EB}" dt="2021-12-29T11:28:28.377" v="2646" actId="478"/>
          <ac:picMkLst>
            <pc:docMk/>
            <pc:sldMk cId="4074295296" sldId="428"/>
            <ac:picMk id="20" creationId="{A2478E5A-6B9D-4B29-9616-CD8FB753CDB1}"/>
          </ac:picMkLst>
        </pc:picChg>
      </pc:sldChg>
      <pc:sldChg chg="addSp delSp modSp add mod modTransition modAnim">
        <pc:chgData name="Bertrand AUDRAS" userId="b46a4d19759fb6e4" providerId="LiveId" clId="{34BEB15C-AB02-4CDA-A406-81D9AF95A4EB}" dt="2021-12-29T13:04:04.292" v="3198"/>
        <pc:sldMkLst>
          <pc:docMk/>
          <pc:sldMk cId="2461844939" sldId="429"/>
        </pc:sldMkLst>
        <pc:spChg chg="mod">
          <ac:chgData name="Bertrand AUDRAS" userId="b46a4d19759fb6e4" providerId="LiveId" clId="{34BEB15C-AB02-4CDA-A406-81D9AF95A4EB}" dt="2021-12-29T11:31:30.110" v="2723" actId="113"/>
          <ac:spMkLst>
            <pc:docMk/>
            <pc:sldMk cId="2461844939" sldId="429"/>
            <ac:spMk id="3" creationId="{414E488C-93B8-403D-9C14-FE0994D9A1C6}"/>
          </ac:spMkLst>
        </pc:spChg>
        <pc:spChg chg="del">
          <ac:chgData name="Bertrand AUDRAS" userId="b46a4d19759fb6e4" providerId="LiveId" clId="{34BEB15C-AB02-4CDA-A406-81D9AF95A4EB}" dt="2021-12-29T11:31:16.383" v="2720" actId="478"/>
          <ac:spMkLst>
            <pc:docMk/>
            <pc:sldMk cId="2461844939" sldId="429"/>
            <ac:spMk id="11" creationId="{5262B5D4-70F9-49B9-A5D5-855252DC627C}"/>
          </ac:spMkLst>
        </pc:spChg>
        <pc:spChg chg="del">
          <ac:chgData name="Bertrand AUDRAS" userId="b46a4d19759fb6e4" providerId="LiveId" clId="{34BEB15C-AB02-4CDA-A406-81D9AF95A4EB}" dt="2021-12-29T11:31:16.383" v="2720" actId="478"/>
          <ac:spMkLst>
            <pc:docMk/>
            <pc:sldMk cId="2461844939" sldId="429"/>
            <ac:spMk id="12" creationId="{DCDC15BB-320C-42A8-95EF-779516D6097E}"/>
          </ac:spMkLst>
        </pc:spChg>
        <pc:spChg chg="del">
          <ac:chgData name="Bertrand AUDRAS" userId="b46a4d19759fb6e4" providerId="LiveId" clId="{34BEB15C-AB02-4CDA-A406-81D9AF95A4EB}" dt="2021-12-29T11:31:16.383" v="2720" actId="478"/>
          <ac:spMkLst>
            <pc:docMk/>
            <pc:sldMk cId="2461844939" sldId="429"/>
            <ac:spMk id="14" creationId="{33BCF3FE-152F-4370-A535-F2DDEF2E9EB9}"/>
          </ac:spMkLst>
        </pc:spChg>
        <pc:spChg chg="del">
          <ac:chgData name="Bertrand AUDRAS" userId="b46a4d19759fb6e4" providerId="LiveId" clId="{34BEB15C-AB02-4CDA-A406-81D9AF95A4EB}" dt="2021-12-29T11:31:16.383" v="2720" actId="478"/>
          <ac:spMkLst>
            <pc:docMk/>
            <pc:sldMk cId="2461844939" sldId="429"/>
            <ac:spMk id="15" creationId="{A5FE5375-2626-400A-8F34-DF52939841B1}"/>
          </ac:spMkLst>
        </pc:spChg>
        <pc:spChg chg="del">
          <ac:chgData name="Bertrand AUDRAS" userId="b46a4d19759fb6e4" providerId="LiveId" clId="{34BEB15C-AB02-4CDA-A406-81D9AF95A4EB}" dt="2021-12-29T11:31:18.788" v="2721" actId="478"/>
          <ac:spMkLst>
            <pc:docMk/>
            <pc:sldMk cId="2461844939" sldId="429"/>
            <ac:spMk id="16" creationId="{DB8644FA-7B6F-4914-B4A0-7EC9F8BA501A}"/>
          </ac:spMkLst>
        </pc:spChg>
        <pc:spChg chg="add mod">
          <ac:chgData name="Bertrand AUDRAS" userId="b46a4d19759fb6e4" providerId="LiveId" clId="{34BEB15C-AB02-4CDA-A406-81D9AF95A4EB}" dt="2021-12-29T11:31:43.982" v="2725" actId="1076"/>
          <ac:spMkLst>
            <pc:docMk/>
            <pc:sldMk cId="2461844939" sldId="429"/>
            <ac:spMk id="18" creationId="{B0C2269C-0343-4148-8417-D42157E8AC83}"/>
          </ac:spMkLst>
        </pc:spChg>
        <pc:spChg chg="add mod">
          <ac:chgData name="Bertrand AUDRAS" userId="b46a4d19759fb6e4" providerId="LiveId" clId="{34BEB15C-AB02-4CDA-A406-81D9AF95A4EB}" dt="2021-12-29T11:31:43.982" v="2725" actId="1076"/>
          <ac:spMkLst>
            <pc:docMk/>
            <pc:sldMk cId="2461844939" sldId="429"/>
            <ac:spMk id="19" creationId="{05B7C99B-33A1-43E9-B2F6-917A5B70F5B8}"/>
          </ac:spMkLst>
        </pc:spChg>
        <pc:spChg chg="add mod">
          <ac:chgData name="Bertrand AUDRAS" userId="b46a4d19759fb6e4" providerId="LiveId" clId="{34BEB15C-AB02-4CDA-A406-81D9AF95A4EB}" dt="2021-12-29T11:31:43.982" v="2725" actId="1076"/>
          <ac:spMkLst>
            <pc:docMk/>
            <pc:sldMk cId="2461844939" sldId="429"/>
            <ac:spMk id="20" creationId="{485642C2-C619-4F9A-AF32-1DAC9E00A863}"/>
          </ac:spMkLst>
        </pc:spChg>
        <pc:spChg chg="add mod">
          <ac:chgData name="Bertrand AUDRAS" userId="b46a4d19759fb6e4" providerId="LiveId" clId="{34BEB15C-AB02-4CDA-A406-81D9AF95A4EB}" dt="2021-12-29T11:31:43.982" v="2725" actId="1076"/>
          <ac:spMkLst>
            <pc:docMk/>
            <pc:sldMk cId="2461844939" sldId="429"/>
            <ac:spMk id="21" creationId="{0B8B18D8-45B2-4F37-B10E-DC12EB9F31D6}"/>
          </ac:spMkLst>
        </pc:spChg>
        <pc:spChg chg="add mod">
          <ac:chgData name="Bertrand AUDRAS" userId="b46a4d19759fb6e4" providerId="LiveId" clId="{34BEB15C-AB02-4CDA-A406-81D9AF95A4EB}" dt="2021-12-29T11:32:05.911" v="2733" actId="6549"/>
          <ac:spMkLst>
            <pc:docMk/>
            <pc:sldMk cId="2461844939" sldId="429"/>
            <ac:spMk id="22" creationId="{E3C05D3F-6859-4F38-837A-B58533902B0D}"/>
          </ac:spMkLst>
        </pc:spChg>
        <pc:picChg chg="del">
          <ac:chgData name="Bertrand AUDRAS" userId="b46a4d19759fb6e4" providerId="LiveId" clId="{34BEB15C-AB02-4CDA-A406-81D9AF95A4EB}" dt="2021-12-29T11:31:16.383" v="2720" actId="478"/>
          <ac:picMkLst>
            <pc:docMk/>
            <pc:sldMk cId="2461844939" sldId="429"/>
            <ac:picMk id="10" creationId="{2756D2C0-5A89-4E0D-8955-854A8608E801}"/>
          </ac:picMkLst>
        </pc:picChg>
        <pc:picChg chg="del">
          <ac:chgData name="Bertrand AUDRAS" userId="b46a4d19759fb6e4" providerId="LiveId" clId="{34BEB15C-AB02-4CDA-A406-81D9AF95A4EB}" dt="2021-12-29T11:31:16.383" v="2720" actId="478"/>
          <ac:picMkLst>
            <pc:docMk/>
            <pc:sldMk cId="2461844939" sldId="429"/>
            <ac:picMk id="13" creationId="{123B6AD8-DB5C-42FF-8BE2-0E4B5FDE6D7E}"/>
          </ac:picMkLst>
        </pc:picChg>
        <pc:picChg chg="add mod">
          <ac:chgData name="Bertrand AUDRAS" userId="b46a4d19759fb6e4" providerId="LiveId" clId="{34BEB15C-AB02-4CDA-A406-81D9AF95A4EB}" dt="2021-12-29T11:31:43.982" v="2725" actId="1076"/>
          <ac:picMkLst>
            <pc:docMk/>
            <pc:sldMk cId="2461844939" sldId="429"/>
            <ac:picMk id="17" creationId="{6705476E-94A4-47B5-857E-F4DAD68E87FD}"/>
          </ac:picMkLst>
        </pc:picChg>
      </pc:sldChg>
      <pc:sldChg chg="addSp delSp modSp add mod modTransition modAnim">
        <pc:chgData name="Bertrand AUDRAS" userId="b46a4d19759fb6e4" providerId="LiveId" clId="{34BEB15C-AB02-4CDA-A406-81D9AF95A4EB}" dt="2021-12-29T13:04:09.714" v="3199"/>
        <pc:sldMkLst>
          <pc:docMk/>
          <pc:sldMk cId="1441536585" sldId="430"/>
        </pc:sldMkLst>
        <pc:spChg chg="mod">
          <ac:chgData name="Bertrand AUDRAS" userId="b46a4d19759fb6e4" providerId="LiveId" clId="{34BEB15C-AB02-4CDA-A406-81D9AF95A4EB}" dt="2021-12-29T11:32:36.200" v="2739" actId="113"/>
          <ac:spMkLst>
            <pc:docMk/>
            <pc:sldMk cId="1441536585" sldId="430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2:35:49.781" v="2794"/>
          <ac:spMkLst>
            <pc:docMk/>
            <pc:sldMk cId="1441536585" sldId="430"/>
            <ac:spMk id="11" creationId="{CBED1FFB-C486-4985-86E4-834F9192888F}"/>
          </ac:spMkLst>
        </pc:spChg>
        <pc:spChg chg="add mod">
          <ac:chgData name="Bertrand AUDRAS" userId="b46a4d19759fb6e4" providerId="LiveId" clId="{34BEB15C-AB02-4CDA-A406-81D9AF95A4EB}" dt="2021-12-29T12:36:39.728" v="2799" actId="1076"/>
          <ac:spMkLst>
            <pc:docMk/>
            <pc:sldMk cId="1441536585" sldId="430"/>
            <ac:spMk id="13" creationId="{B50C4B53-0513-4A52-8F3D-1C06E7958250}"/>
          </ac:spMkLst>
        </pc:spChg>
        <pc:spChg chg="add mod">
          <ac:chgData name="Bertrand AUDRAS" userId="b46a4d19759fb6e4" providerId="LiveId" clId="{34BEB15C-AB02-4CDA-A406-81D9AF95A4EB}" dt="2021-12-29T12:38:15.951" v="2813" actId="1076"/>
          <ac:spMkLst>
            <pc:docMk/>
            <pc:sldMk cId="1441536585" sldId="430"/>
            <ac:spMk id="14" creationId="{1FE7146B-25BE-455B-A7EE-F29BB759B6B9}"/>
          </ac:spMkLst>
        </pc:spChg>
        <pc:spChg chg="del">
          <ac:chgData name="Bertrand AUDRAS" userId="b46a4d19759fb6e4" providerId="LiveId" clId="{34BEB15C-AB02-4CDA-A406-81D9AF95A4EB}" dt="2021-12-29T11:32:19.366" v="2736" actId="478"/>
          <ac:spMkLst>
            <pc:docMk/>
            <pc:sldMk cId="1441536585" sldId="430"/>
            <ac:spMk id="18" creationId="{B0C2269C-0343-4148-8417-D42157E8AC83}"/>
          </ac:spMkLst>
        </pc:spChg>
        <pc:spChg chg="del">
          <ac:chgData name="Bertrand AUDRAS" userId="b46a4d19759fb6e4" providerId="LiveId" clId="{34BEB15C-AB02-4CDA-A406-81D9AF95A4EB}" dt="2021-12-29T11:32:19.366" v="2736" actId="478"/>
          <ac:spMkLst>
            <pc:docMk/>
            <pc:sldMk cId="1441536585" sldId="430"/>
            <ac:spMk id="19" creationId="{05B7C99B-33A1-43E9-B2F6-917A5B70F5B8}"/>
          </ac:spMkLst>
        </pc:spChg>
        <pc:spChg chg="del">
          <ac:chgData name="Bertrand AUDRAS" userId="b46a4d19759fb6e4" providerId="LiveId" clId="{34BEB15C-AB02-4CDA-A406-81D9AF95A4EB}" dt="2021-12-29T11:32:19.366" v="2736" actId="478"/>
          <ac:spMkLst>
            <pc:docMk/>
            <pc:sldMk cId="1441536585" sldId="430"/>
            <ac:spMk id="20" creationId="{485642C2-C619-4F9A-AF32-1DAC9E00A863}"/>
          </ac:spMkLst>
        </pc:spChg>
        <pc:spChg chg="del">
          <ac:chgData name="Bertrand AUDRAS" userId="b46a4d19759fb6e4" providerId="LiveId" clId="{34BEB15C-AB02-4CDA-A406-81D9AF95A4EB}" dt="2021-12-29T11:32:19.366" v="2736" actId="478"/>
          <ac:spMkLst>
            <pc:docMk/>
            <pc:sldMk cId="1441536585" sldId="430"/>
            <ac:spMk id="21" creationId="{0B8B18D8-45B2-4F37-B10E-DC12EB9F31D6}"/>
          </ac:spMkLst>
        </pc:spChg>
        <pc:spChg chg="del">
          <ac:chgData name="Bertrand AUDRAS" userId="b46a4d19759fb6e4" providerId="LiveId" clId="{34BEB15C-AB02-4CDA-A406-81D9AF95A4EB}" dt="2021-12-29T11:32:19.366" v="2736" actId="478"/>
          <ac:spMkLst>
            <pc:docMk/>
            <pc:sldMk cId="1441536585" sldId="430"/>
            <ac:spMk id="22" creationId="{E3C05D3F-6859-4F38-837A-B58533902B0D}"/>
          </ac:spMkLst>
        </pc:spChg>
        <pc:spChg chg="add mod">
          <ac:chgData name="Bertrand AUDRAS" userId="b46a4d19759fb6e4" providerId="LiveId" clId="{34BEB15C-AB02-4CDA-A406-81D9AF95A4EB}" dt="2021-12-29T12:37:56.561" v="2809" actId="1076"/>
          <ac:spMkLst>
            <pc:docMk/>
            <pc:sldMk cId="1441536585" sldId="430"/>
            <ac:spMk id="23" creationId="{C057CD9E-476F-4BEB-8EE3-EC7DD4E66D75}"/>
          </ac:spMkLst>
        </pc:spChg>
        <pc:spChg chg="add mod">
          <ac:chgData name="Bertrand AUDRAS" userId="b46a4d19759fb6e4" providerId="LiveId" clId="{34BEB15C-AB02-4CDA-A406-81D9AF95A4EB}" dt="2021-12-29T12:38:06.231" v="2811" actId="14100"/>
          <ac:spMkLst>
            <pc:docMk/>
            <pc:sldMk cId="1441536585" sldId="430"/>
            <ac:spMk id="24" creationId="{256194C4-3A21-4881-B7BB-039600D0C548}"/>
          </ac:spMkLst>
        </pc:spChg>
        <pc:picChg chg="add mod">
          <ac:chgData name="Bertrand AUDRAS" userId="b46a4d19759fb6e4" providerId="LiveId" clId="{34BEB15C-AB02-4CDA-A406-81D9AF95A4EB}" dt="2021-12-29T12:37:37.366" v="2807" actId="18131"/>
          <ac:picMkLst>
            <pc:docMk/>
            <pc:sldMk cId="1441536585" sldId="430"/>
            <ac:picMk id="10" creationId="{0F409678-D595-41F7-9BD1-3834EF6A0016}"/>
          </ac:picMkLst>
        </pc:picChg>
        <pc:picChg chg="add del mod">
          <ac:chgData name="Bertrand AUDRAS" userId="b46a4d19759fb6e4" providerId="LiveId" clId="{34BEB15C-AB02-4CDA-A406-81D9AF95A4EB}" dt="2021-12-29T12:36:26.286" v="2797" actId="478"/>
          <ac:picMkLst>
            <pc:docMk/>
            <pc:sldMk cId="1441536585" sldId="430"/>
            <ac:picMk id="12" creationId="{27100AE7-9B77-4760-8E46-D7D3568F040C}"/>
          </ac:picMkLst>
        </pc:picChg>
        <pc:picChg chg="add mod">
          <ac:chgData name="Bertrand AUDRAS" userId="b46a4d19759fb6e4" providerId="LiveId" clId="{34BEB15C-AB02-4CDA-A406-81D9AF95A4EB}" dt="2021-12-29T12:36:15.199" v="2796" actId="167"/>
          <ac:picMkLst>
            <pc:docMk/>
            <pc:sldMk cId="1441536585" sldId="430"/>
            <ac:picMk id="15" creationId="{12C7A3B3-7458-4C39-B6E5-0B9AB6E2AE5A}"/>
          </ac:picMkLst>
        </pc:picChg>
        <pc:picChg chg="add mod">
          <ac:chgData name="Bertrand AUDRAS" userId="b46a4d19759fb6e4" providerId="LiveId" clId="{34BEB15C-AB02-4CDA-A406-81D9AF95A4EB}" dt="2021-12-29T12:37:56.561" v="2809" actId="1076"/>
          <ac:picMkLst>
            <pc:docMk/>
            <pc:sldMk cId="1441536585" sldId="430"/>
            <ac:picMk id="16" creationId="{C40F811E-57B1-4080-B562-F182B8CB32C3}"/>
          </ac:picMkLst>
        </pc:picChg>
        <pc:picChg chg="del">
          <ac:chgData name="Bertrand AUDRAS" userId="b46a4d19759fb6e4" providerId="LiveId" clId="{34BEB15C-AB02-4CDA-A406-81D9AF95A4EB}" dt="2021-12-29T11:32:19.366" v="2736" actId="478"/>
          <ac:picMkLst>
            <pc:docMk/>
            <pc:sldMk cId="1441536585" sldId="430"/>
            <ac:picMk id="17" creationId="{6705476E-94A4-47B5-857E-F4DAD68E87FD}"/>
          </ac:picMkLst>
        </pc:picChg>
      </pc:sldChg>
      <pc:sldChg chg="addSp modSp add mod modTransition modAnim">
        <pc:chgData name="Bertrand AUDRAS" userId="b46a4d19759fb6e4" providerId="LiveId" clId="{34BEB15C-AB02-4CDA-A406-81D9AF95A4EB}" dt="2021-12-29T13:04:14.978" v="3200"/>
        <pc:sldMkLst>
          <pc:docMk/>
          <pc:sldMk cId="2482259086" sldId="431"/>
        </pc:sldMkLst>
        <pc:spChg chg="mod">
          <ac:chgData name="Bertrand AUDRAS" userId="b46a4d19759fb6e4" providerId="LiveId" clId="{34BEB15C-AB02-4CDA-A406-81D9AF95A4EB}" dt="2021-12-29T11:33:16.002" v="2747" actId="113"/>
          <ac:spMkLst>
            <pc:docMk/>
            <pc:sldMk cId="2482259086" sldId="431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2:39:02.021" v="2830" actId="1076"/>
          <ac:spMkLst>
            <pc:docMk/>
            <pc:sldMk cId="2482259086" sldId="431"/>
            <ac:spMk id="6" creationId="{4EDD9700-85A9-47AE-AF5F-E37CF8A057F8}"/>
          </ac:spMkLst>
        </pc:spChg>
        <pc:spChg chg="add mod">
          <ac:chgData name="Bertrand AUDRAS" userId="b46a4d19759fb6e4" providerId="LiveId" clId="{34BEB15C-AB02-4CDA-A406-81D9AF95A4EB}" dt="2021-12-29T12:39:18.104" v="2832" actId="1076"/>
          <ac:spMkLst>
            <pc:docMk/>
            <pc:sldMk cId="2482259086" sldId="431"/>
            <ac:spMk id="8" creationId="{AEDAB190-B25B-423E-964F-643AA4A7D8D9}"/>
          </ac:spMkLst>
        </pc:spChg>
        <pc:spChg chg="add mod">
          <ac:chgData name="Bertrand AUDRAS" userId="b46a4d19759fb6e4" providerId="LiveId" clId="{34BEB15C-AB02-4CDA-A406-81D9AF95A4EB}" dt="2021-12-29T12:40:40.474" v="2857" actId="1035"/>
          <ac:spMkLst>
            <pc:docMk/>
            <pc:sldMk cId="2482259086" sldId="431"/>
            <ac:spMk id="10" creationId="{08EA19EE-1190-4F1E-9BC8-6449AB6D7C6C}"/>
          </ac:spMkLst>
        </pc:spChg>
        <pc:spChg chg="add mod">
          <ac:chgData name="Bertrand AUDRAS" userId="b46a4d19759fb6e4" providerId="LiveId" clId="{34BEB15C-AB02-4CDA-A406-81D9AF95A4EB}" dt="2021-12-29T12:40:46.181" v="2858" actId="1076"/>
          <ac:spMkLst>
            <pc:docMk/>
            <pc:sldMk cId="2482259086" sldId="431"/>
            <ac:spMk id="11" creationId="{060D72F6-1472-4E08-804A-E55D0C4D1797}"/>
          </ac:spMkLst>
        </pc:spChg>
        <pc:picChg chg="add mod">
          <ac:chgData name="Bertrand AUDRAS" userId="b46a4d19759fb6e4" providerId="LiveId" clId="{34BEB15C-AB02-4CDA-A406-81D9AF95A4EB}" dt="2021-12-29T12:38:53.673" v="2828" actId="1076"/>
          <ac:picMkLst>
            <pc:docMk/>
            <pc:sldMk cId="2482259086" sldId="431"/>
            <ac:picMk id="4" creationId="{D26B6E80-5CF9-42D3-909D-1789F3259447}"/>
          </ac:picMkLst>
        </pc:picChg>
        <pc:picChg chg="add mod">
          <ac:chgData name="Bertrand AUDRAS" userId="b46a4d19759fb6e4" providerId="LiveId" clId="{34BEB15C-AB02-4CDA-A406-81D9AF95A4EB}" dt="2021-12-29T12:39:32.619" v="2833" actId="732"/>
          <ac:picMkLst>
            <pc:docMk/>
            <pc:sldMk cId="2482259086" sldId="431"/>
            <ac:picMk id="7" creationId="{1092A129-1A7B-4D84-8A57-233BD9B7D1CA}"/>
          </ac:picMkLst>
        </pc:picChg>
        <pc:picChg chg="add mod">
          <ac:chgData name="Bertrand AUDRAS" userId="b46a4d19759fb6e4" providerId="LiveId" clId="{34BEB15C-AB02-4CDA-A406-81D9AF95A4EB}" dt="2021-12-29T12:40:27.594" v="2851" actId="14100"/>
          <ac:picMkLst>
            <pc:docMk/>
            <pc:sldMk cId="2482259086" sldId="431"/>
            <ac:picMk id="9" creationId="{C52407BE-C17D-4B64-9EDA-74B0F7AC8760}"/>
          </ac:picMkLst>
        </pc:picChg>
      </pc:sldChg>
      <pc:sldChg chg="addSp modSp add mod modTransition modAnim">
        <pc:chgData name="Bertrand AUDRAS" userId="b46a4d19759fb6e4" providerId="LiveId" clId="{34BEB15C-AB02-4CDA-A406-81D9AF95A4EB}" dt="2021-12-29T13:04:19.662" v="3201"/>
        <pc:sldMkLst>
          <pc:docMk/>
          <pc:sldMk cId="1407721783" sldId="432"/>
        </pc:sldMkLst>
        <pc:spChg chg="mod">
          <ac:chgData name="Bertrand AUDRAS" userId="b46a4d19759fb6e4" providerId="LiveId" clId="{34BEB15C-AB02-4CDA-A406-81D9AF95A4EB}" dt="2021-12-29T11:33:32.001" v="2749" actId="113"/>
          <ac:spMkLst>
            <pc:docMk/>
            <pc:sldMk cId="1407721783" sldId="432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2:41:48.472" v="2885" actId="14100"/>
          <ac:spMkLst>
            <pc:docMk/>
            <pc:sldMk cId="1407721783" sldId="432"/>
            <ac:spMk id="6" creationId="{67625269-44B8-4203-926A-AC0FE3BCC2AC}"/>
          </ac:spMkLst>
        </pc:spChg>
        <pc:spChg chg="add mod">
          <ac:chgData name="Bertrand AUDRAS" userId="b46a4d19759fb6e4" providerId="LiveId" clId="{34BEB15C-AB02-4CDA-A406-81D9AF95A4EB}" dt="2021-12-29T12:42:00.152" v="2893" actId="1035"/>
          <ac:spMkLst>
            <pc:docMk/>
            <pc:sldMk cId="1407721783" sldId="432"/>
            <ac:spMk id="7" creationId="{7F4D7426-8E86-4E5E-B155-1A1AC06D154C}"/>
          </ac:spMkLst>
        </pc:spChg>
        <pc:spChg chg="add mod">
          <ac:chgData name="Bertrand AUDRAS" userId="b46a4d19759fb6e4" providerId="LiveId" clId="{34BEB15C-AB02-4CDA-A406-81D9AF95A4EB}" dt="2021-12-29T12:42:21.301" v="2896" actId="1076"/>
          <ac:spMkLst>
            <pc:docMk/>
            <pc:sldMk cId="1407721783" sldId="432"/>
            <ac:spMk id="9" creationId="{CF57DBA3-A269-4D01-A9FC-F631C605F22E}"/>
          </ac:spMkLst>
        </pc:spChg>
        <pc:spChg chg="add mod">
          <ac:chgData name="Bertrand AUDRAS" userId="b46a4d19759fb6e4" providerId="LiveId" clId="{34BEB15C-AB02-4CDA-A406-81D9AF95A4EB}" dt="2021-12-29T12:42:21.301" v="2896" actId="1076"/>
          <ac:spMkLst>
            <pc:docMk/>
            <pc:sldMk cId="1407721783" sldId="432"/>
            <ac:spMk id="10" creationId="{FEA6CFCD-DE6E-4808-BA59-E093BFDE30AA}"/>
          </ac:spMkLst>
        </pc:spChg>
        <pc:spChg chg="add mod">
          <ac:chgData name="Bertrand AUDRAS" userId="b46a4d19759fb6e4" providerId="LiveId" clId="{34BEB15C-AB02-4CDA-A406-81D9AF95A4EB}" dt="2021-12-29T12:42:37.574" v="2900" actId="14100"/>
          <ac:spMkLst>
            <pc:docMk/>
            <pc:sldMk cId="1407721783" sldId="432"/>
            <ac:spMk id="11" creationId="{67E03504-0D6A-46B5-A926-838D0848D48E}"/>
          </ac:spMkLst>
        </pc:spChg>
        <pc:picChg chg="add mod">
          <ac:chgData name="Bertrand AUDRAS" userId="b46a4d19759fb6e4" providerId="LiveId" clId="{34BEB15C-AB02-4CDA-A406-81D9AF95A4EB}" dt="2021-12-29T12:41:48.472" v="2885" actId="14100"/>
          <ac:picMkLst>
            <pc:docMk/>
            <pc:sldMk cId="1407721783" sldId="432"/>
            <ac:picMk id="4" creationId="{6153328E-1461-432D-8258-D254B809FDE2}"/>
          </ac:picMkLst>
        </pc:picChg>
        <pc:picChg chg="add mod">
          <ac:chgData name="Bertrand AUDRAS" userId="b46a4d19759fb6e4" providerId="LiveId" clId="{34BEB15C-AB02-4CDA-A406-81D9AF95A4EB}" dt="2021-12-29T12:42:21.301" v="2896" actId="1076"/>
          <ac:picMkLst>
            <pc:docMk/>
            <pc:sldMk cId="1407721783" sldId="432"/>
            <ac:picMk id="8" creationId="{B5879E40-530B-4334-BEF0-CC850BC36AA2}"/>
          </ac:picMkLst>
        </pc:picChg>
      </pc:sldChg>
      <pc:sldChg chg="addSp delSp modSp add mod modTransition modAnim">
        <pc:chgData name="Bertrand AUDRAS" userId="b46a4d19759fb6e4" providerId="LiveId" clId="{34BEB15C-AB02-4CDA-A406-81D9AF95A4EB}" dt="2021-12-29T13:04:25.252" v="3202"/>
        <pc:sldMkLst>
          <pc:docMk/>
          <pc:sldMk cId="2806475718" sldId="433"/>
        </pc:sldMkLst>
        <pc:spChg chg="mod">
          <ac:chgData name="Bertrand AUDRAS" userId="b46a4d19759fb6e4" providerId="LiveId" clId="{34BEB15C-AB02-4CDA-A406-81D9AF95A4EB}" dt="2021-12-29T11:33:47.660" v="2751" actId="113"/>
          <ac:spMkLst>
            <pc:docMk/>
            <pc:sldMk cId="2806475718" sldId="433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2:43:31.223" v="2916" actId="20577"/>
          <ac:spMkLst>
            <pc:docMk/>
            <pc:sldMk cId="2806475718" sldId="433"/>
            <ac:spMk id="7" creationId="{3D52044C-831A-4A90-BAD0-D0544D229AB2}"/>
          </ac:spMkLst>
        </pc:spChg>
        <pc:spChg chg="del mod">
          <ac:chgData name="Bertrand AUDRAS" userId="b46a4d19759fb6e4" providerId="LiveId" clId="{34BEB15C-AB02-4CDA-A406-81D9AF95A4EB}" dt="2021-12-29T12:44:09.368" v="2922" actId="478"/>
          <ac:spMkLst>
            <pc:docMk/>
            <pc:sldMk cId="2806475718" sldId="433"/>
            <ac:spMk id="10" creationId="{0F4476CF-E940-4646-B2C3-9A7156BBF863}"/>
          </ac:spMkLst>
        </pc:spChg>
        <pc:spChg chg="add mod">
          <ac:chgData name="Bertrand AUDRAS" userId="b46a4d19759fb6e4" providerId="LiveId" clId="{34BEB15C-AB02-4CDA-A406-81D9AF95A4EB}" dt="2021-12-29T12:44:37.047" v="2940" actId="20577"/>
          <ac:spMkLst>
            <pc:docMk/>
            <pc:sldMk cId="2806475718" sldId="433"/>
            <ac:spMk id="11" creationId="{AEC10130-A3E9-48E8-B8FC-52BF24A85560}"/>
          </ac:spMkLst>
        </pc:spChg>
        <pc:grpChg chg="add del mod">
          <ac:chgData name="Bertrand AUDRAS" userId="b46a4d19759fb6e4" providerId="LiveId" clId="{34BEB15C-AB02-4CDA-A406-81D9AF95A4EB}" dt="2021-12-29T12:44:09.368" v="2922" actId="478"/>
          <ac:grpSpMkLst>
            <pc:docMk/>
            <pc:sldMk cId="2806475718" sldId="433"/>
            <ac:grpSpMk id="8" creationId="{2490A1E4-A814-4DFD-9C3C-BED5AC75FB06}"/>
          </ac:grpSpMkLst>
        </pc:grpChg>
        <pc:picChg chg="add mod">
          <ac:chgData name="Bertrand AUDRAS" userId="b46a4d19759fb6e4" providerId="LiveId" clId="{34BEB15C-AB02-4CDA-A406-81D9AF95A4EB}" dt="2021-12-29T12:43:47.825" v="2918" actId="732"/>
          <ac:picMkLst>
            <pc:docMk/>
            <pc:sldMk cId="2806475718" sldId="433"/>
            <ac:picMk id="4" creationId="{9E6C8111-589B-4DA0-B0AA-AEF253079A37}"/>
          </ac:picMkLst>
        </pc:picChg>
        <pc:picChg chg="add mod">
          <ac:chgData name="Bertrand AUDRAS" userId="b46a4d19759fb6e4" providerId="LiveId" clId="{34BEB15C-AB02-4CDA-A406-81D9AF95A4EB}" dt="2021-12-29T12:43:34.301" v="2917" actId="1076"/>
          <ac:picMkLst>
            <pc:docMk/>
            <pc:sldMk cId="2806475718" sldId="433"/>
            <ac:picMk id="6" creationId="{B727FCEA-C6C3-4F43-92BE-9EE36B426D34}"/>
          </ac:picMkLst>
        </pc:picChg>
        <pc:picChg chg="mod">
          <ac:chgData name="Bertrand AUDRAS" userId="b46a4d19759fb6e4" providerId="LiveId" clId="{34BEB15C-AB02-4CDA-A406-81D9AF95A4EB}" dt="2021-12-29T12:44:13.621" v="2923" actId="1076"/>
          <ac:picMkLst>
            <pc:docMk/>
            <pc:sldMk cId="2806475718" sldId="433"/>
            <ac:picMk id="9" creationId="{079401CB-0757-4A09-9D88-57B9B7CEF711}"/>
          </ac:picMkLst>
        </pc:picChg>
      </pc:sldChg>
      <pc:sldChg chg="addSp modSp add mod modTransition modAnim">
        <pc:chgData name="Bertrand AUDRAS" userId="b46a4d19759fb6e4" providerId="LiveId" clId="{34BEB15C-AB02-4CDA-A406-81D9AF95A4EB}" dt="2021-12-29T13:04:30.780" v="3203"/>
        <pc:sldMkLst>
          <pc:docMk/>
          <pc:sldMk cId="2254693383" sldId="434"/>
        </pc:sldMkLst>
        <pc:spChg chg="mod">
          <ac:chgData name="Bertrand AUDRAS" userId="b46a4d19759fb6e4" providerId="LiveId" clId="{34BEB15C-AB02-4CDA-A406-81D9AF95A4EB}" dt="2021-12-29T11:33:59.384" v="2753" actId="113"/>
          <ac:spMkLst>
            <pc:docMk/>
            <pc:sldMk cId="2254693383" sldId="434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2:46:03.315" v="2965" actId="1076"/>
          <ac:spMkLst>
            <pc:docMk/>
            <pc:sldMk cId="2254693383" sldId="434"/>
            <ac:spMk id="6" creationId="{B165AC2E-4D9A-45EE-9D0C-3CEE653C41A1}"/>
          </ac:spMkLst>
        </pc:spChg>
        <pc:spChg chg="add mod">
          <ac:chgData name="Bertrand AUDRAS" userId="b46a4d19759fb6e4" providerId="LiveId" clId="{34BEB15C-AB02-4CDA-A406-81D9AF95A4EB}" dt="2021-12-29T12:45:52.027" v="2962" actId="14100"/>
          <ac:spMkLst>
            <pc:docMk/>
            <pc:sldMk cId="2254693383" sldId="434"/>
            <ac:spMk id="7" creationId="{33019218-5CEA-413D-B521-403D6F20B341}"/>
          </ac:spMkLst>
        </pc:spChg>
        <pc:spChg chg="add mod">
          <ac:chgData name="Bertrand AUDRAS" userId="b46a4d19759fb6e4" providerId="LiveId" clId="{34BEB15C-AB02-4CDA-A406-81D9AF95A4EB}" dt="2021-12-29T12:46:33.943" v="2970" actId="14100"/>
          <ac:spMkLst>
            <pc:docMk/>
            <pc:sldMk cId="2254693383" sldId="434"/>
            <ac:spMk id="9" creationId="{676DD76F-4801-4C84-83C7-E9A40054D3A7}"/>
          </ac:spMkLst>
        </pc:spChg>
        <pc:picChg chg="add mod">
          <ac:chgData name="Bertrand AUDRAS" userId="b46a4d19759fb6e4" providerId="LiveId" clId="{34BEB15C-AB02-4CDA-A406-81D9AF95A4EB}" dt="2021-12-29T12:46:00.825" v="2964" actId="14100"/>
          <ac:picMkLst>
            <pc:docMk/>
            <pc:sldMk cId="2254693383" sldId="434"/>
            <ac:picMk id="4" creationId="{3BCEF752-9C08-4D21-BE8A-D4211B1A7E08}"/>
          </ac:picMkLst>
        </pc:picChg>
        <pc:picChg chg="add mod">
          <ac:chgData name="Bertrand AUDRAS" userId="b46a4d19759fb6e4" providerId="LiveId" clId="{34BEB15C-AB02-4CDA-A406-81D9AF95A4EB}" dt="2021-12-29T12:46:24.738" v="2968" actId="14100"/>
          <ac:picMkLst>
            <pc:docMk/>
            <pc:sldMk cId="2254693383" sldId="434"/>
            <ac:picMk id="8" creationId="{B176E2FF-9780-4F8C-8C0E-5B550C307804}"/>
          </ac:picMkLst>
        </pc:picChg>
      </pc:sldChg>
      <pc:sldChg chg="addSp modSp add mod modTransition modAnim">
        <pc:chgData name="Bertrand AUDRAS" userId="b46a4d19759fb6e4" providerId="LiveId" clId="{34BEB15C-AB02-4CDA-A406-81D9AF95A4EB}" dt="2021-12-29T13:04:36.281" v="3204"/>
        <pc:sldMkLst>
          <pc:docMk/>
          <pc:sldMk cId="939516414" sldId="435"/>
        </pc:sldMkLst>
        <pc:spChg chg="mod">
          <ac:chgData name="Bertrand AUDRAS" userId="b46a4d19759fb6e4" providerId="LiveId" clId="{34BEB15C-AB02-4CDA-A406-81D9AF95A4EB}" dt="2021-12-29T11:34:06.183" v="2756" actId="113"/>
          <ac:spMkLst>
            <pc:docMk/>
            <pc:sldMk cId="939516414" sldId="435"/>
            <ac:spMk id="3" creationId="{414E488C-93B8-403D-9C14-FE0994D9A1C6}"/>
          </ac:spMkLst>
        </pc:spChg>
        <pc:spChg chg="add mod">
          <ac:chgData name="Bertrand AUDRAS" userId="b46a4d19759fb6e4" providerId="LiveId" clId="{34BEB15C-AB02-4CDA-A406-81D9AF95A4EB}" dt="2021-12-29T12:55:26.453" v="3110" actId="14100"/>
          <ac:spMkLst>
            <pc:docMk/>
            <pc:sldMk cId="939516414" sldId="435"/>
            <ac:spMk id="7" creationId="{F1CFCC24-C2DF-4433-89F0-205F9C9E0980}"/>
          </ac:spMkLst>
        </pc:spChg>
        <pc:picChg chg="add mod">
          <ac:chgData name="Bertrand AUDRAS" userId="b46a4d19759fb6e4" providerId="LiveId" clId="{34BEB15C-AB02-4CDA-A406-81D9AF95A4EB}" dt="2021-12-29T12:55:10.280" v="3105" actId="1076"/>
          <ac:picMkLst>
            <pc:docMk/>
            <pc:sldMk cId="939516414" sldId="435"/>
            <ac:picMk id="4" creationId="{FD680F21-7755-493F-BB99-4CB910034EA1}"/>
          </ac:picMkLst>
        </pc:picChg>
        <pc:picChg chg="add mod">
          <ac:chgData name="Bertrand AUDRAS" userId="b46a4d19759fb6e4" providerId="LiveId" clId="{34BEB15C-AB02-4CDA-A406-81D9AF95A4EB}" dt="2021-12-29T12:55:13.903" v="3107" actId="1076"/>
          <ac:picMkLst>
            <pc:docMk/>
            <pc:sldMk cId="939516414" sldId="435"/>
            <ac:picMk id="6" creationId="{AF843E24-83A5-4505-B6E0-7CE7026DB515}"/>
          </ac:picMkLst>
        </pc:picChg>
      </pc:sldChg>
      <pc:sldChg chg="addSp delSp modSp add mod modTransition">
        <pc:chgData name="Bertrand AUDRAS" userId="b46a4d19759fb6e4" providerId="LiveId" clId="{34BEB15C-AB02-4CDA-A406-81D9AF95A4EB}" dt="2021-12-29T13:01:34.564" v="3190"/>
        <pc:sldMkLst>
          <pc:docMk/>
          <pc:sldMk cId="3960479050" sldId="436"/>
        </pc:sldMkLst>
        <pc:spChg chg="add del mod">
          <ac:chgData name="Bertrand AUDRAS" userId="b46a4d19759fb6e4" providerId="LiveId" clId="{34BEB15C-AB02-4CDA-A406-81D9AF95A4EB}" dt="2021-12-29T12:56:20.238" v="3115" actId="478"/>
          <ac:spMkLst>
            <pc:docMk/>
            <pc:sldMk cId="3960479050" sldId="436"/>
            <ac:spMk id="4" creationId="{0476752C-99DE-43D3-AD6B-F2AB30E1DB17}"/>
          </ac:spMkLst>
        </pc:spChg>
        <pc:spChg chg="add mod">
          <ac:chgData name="Bertrand AUDRAS" userId="b46a4d19759fb6e4" providerId="LiveId" clId="{34BEB15C-AB02-4CDA-A406-81D9AF95A4EB}" dt="2021-12-29T13:00:59.609" v="3186" actId="14100"/>
          <ac:spMkLst>
            <pc:docMk/>
            <pc:sldMk cId="3960479050" sldId="436"/>
            <ac:spMk id="5" creationId="{238FDEEB-1525-4880-B02F-16D342EA7E74}"/>
          </ac:spMkLst>
        </pc:spChg>
        <pc:spChg chg="add del">
          <ac:chgData name="Bertrand AUDRAS" userId="b46a4d19759fb6e4" providerId="LiveId" clId="{34BEB15C-AB02-4CDA-A406-81D9AF95A4EB}" dt="2021-12-29T12:57:21.651" v="3122" actId="22"/>
          <ac:spMkLst>
            <pc:docMk/>
            <pc:sldMk cId="3960479050" sldId="436"/>
            <ac:spMk id="6" creationId="{996D4FA4-0775-46E1-996E-E5F2209E1A23}"/>
          </ac:spMkLst>
        </pc:spChg>
        <pc:spChg chg="del">
          <ac:chgData name="Bertrand AUDRAS" userId="b46a4d19759fb6e4" providerId="LiveId" clId="{34BEB15C-AB02-4CDA-A406-81D9AF95A4EB}" dt="2021-12-29T12:56:13.750" v="3114" actId="478"/>
          <ac:spMkLst>
            <pc:docMk/>
            <pc:sldMk cId="3960479050" sldId="436"/>
            <ac:spMk id="2050" creationId="{4D0A552F-556E-A646-8AAD-E00414DB7DA9}"/>
          </ac:spMkLst>
        </pc:spChg>
        <pc:picChg chg="add del">
          <ac:chgData name="Bertrand AUDRAS" userId="b46a4d19759fb6e4" providerId="LiveId" clId="{34BEB15C-AB02-4CDA-A406-81D9AF95A4EB}" dt="2021-12-29T12:57:23.778" v="3124" actId="478"/>
          <ac:picMkLst>
            <pc:docMk/>
            <pc:sldMk cId="3960479050" sldId="436"/>
            <ac:picMk id="10" creationId="{E1ED9335-F1C1-4676-A9B9-5CAC5F4774AE}"/>
          </ac:picMkLst>
        </pc:picChg>
        <pc:picChg chg="add mod">
          <ac:chgData name="Bertrand AUDRAS" userId="b46a4d19759fb6e4" providerId="LiveId" clId="{34BEB15C-AB02-4CDA-A406-81D9AF95A4EB}" dt="2021-12-29T13:01:03.929" v="3187" actId="1076"/>
          <ac:picMkLst>
            <pc:docMk/>
            <pc:sldMk cId="3960479050" sldId="436"/>
            <ac:picMk id="12" creationId="{3035D7F6-4B4C-495C-8BB2-6C88326BB267}"/>
          </ac:picMkLst>
        </pc:picChg>
        <pc:picChg chg="add mod">
          <ac:chgData name="Bertrand AUDRAS" userId="b46a4d19759fb6e4" providerId="LiveId" clId="{34BEB15C-AB02-4CDA-A406-81D9AF95A4EB}" dt="2021-12-29T13:01:07.551" v="3188" actId="1076"/>
          <ac:picMkLst>
            <pc:docMk/>
            <pc:sldMk cId="3960479050" sldId="436"/>
            <ac:picMk id="13" creationId="{919A5569-BC1E-4128-B97D-C0D000CC1F77}"/>
          </ac:picMkLst>
        </pc:picChg>
      </pc:sldChg>
      <pc:sldMasterChg chg="modTransition modSldLayout">
        <pc:chgData name="Bertrand AUDRAS" userId="b46a4d19759fb6e4" providerId="LiveId" clId="{34BEB15C-AB02-4CDA-A406-81D9AF95A4EB}" dt="2021-12-29T13:01:34.564" v="3190"/>
        <pc:sldMasterMkLst>
          <pc:docMk/>
          <pc:sldMasterMk cId="0" sldId="2147483833"/>
        </pc:sldMasterMkLst>
        <pc:sldLayoutChg chg="modTransition">
          <pc:chgData name="Bertrand AUDRAS" userId="b46a4d19759fb6e4" providerId="LiveId" clId="{34BEB15C-AB02-4CDA-A406-81D9AF95A4EB}" dt="2021-12-29T13:01:34.564" v="3190"/>
          <pc:sldLayoutMkLst>
            <pc:docMk/>
            <pc:sldMasterMk cId="0" sldId="2147483833"/>
            <pc:sldLayoutMk cId="1197214810" sldId="2147483850"/>
          </pc:sldLayoutMkLst>
        </pc:sldLayoutChg>
        <pc:sldLayoutChg chg="modTransition">
          <pc:chgData name="Bertrand AUDRAS" userId="b46a4d19759fb6e4" providerId="LiveId" clId="{34BEB15C-AB02-4CDA-A406-81D9AF95A4EB}" dt="2021-12-29T13:01:34.564" v="3190"/>
          <pc:sldLayoutMkLst>
            <pc:docMk/>
            <pc:sldMasterMk cId="0" sldId="2147483833"/>
            <pc:sldLayoutMk cId="3539424794" sldId="2147483851"/>
          </pc:sldLayoutMkLst>
        </pc:sldLayoutChg>
      </pc:sldMasterChg>
    </pc:docChg>
  </pc:docChgLst>
  <pc:docChgLst>
    <pc:chgData name="Bertrand AUDRAS" userId="b46a4d19759fb6e4" providerId="LiveId" clId="{416AC203-F32E-274C-ACCD-05B9952DECAF}"/>
    <pc:docChg chg="modSld">
      <pc:chgData name="Bertrand AUDRAS" userId="b46a4d19759fb6e4" providerId="LiveId" clId="{416AC203-F32E-274C-ACCD-05B9952DECAF}" dt="2022-02-21T07:51:55.819" v="45" actId="20577"/>
      <pc:docMkLst>
        <pc:docMk/>
      </pc:docMkLst>
      <pc:sldChg chg="modSp mod">
        <pc:chgData name="Bertrand AUDRAS" userId="b46a4d19759fb6e4" providerId="LiveId" clId="{416AC203-F32E-274C-ACCD-05B9952DECAF}" dt="2022-02-21T07:51:55.819" v="45" actId="20577"/>
        <pc:sldMkLst>
          <pc:docMk/>
          <pc:sldMk cId="0" sldId="319"/>
        </pc:sldMkLst>
        <pc:spChg chg="mod">
          <ac:chgData name="Bertrand AUDRAS" userId="b46a4d19759fb6e4" providerId="LiveId" clId="{416AC203-F32E-274C-ACCD-05B9952DECAF}" dt="2022-02-21T07:51:55.819" v="45" actId="20577"/>
          <ac:spMkLst>
            <pc:docMk/>
            <pc:sldMk cId="0" sldId="319"/>
            <ac:spMk id="4" creationId="{C0CBD52F-7554-AC48-B06E-D6D5D416AC4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55A273F-753B-3A46-BEF0-C5DDDAA4C0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F821FD-5961-384D-8EE7-A3AF47C83E6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149D98C-2204-3A44-B48B-3F14C61A699C}" type="datetimeFigureOut">
              <a:rPr lang="fr-FR"/>
              <a:pPr>
                <a:defRPr/>
              </a:pPr>
              <a:t>21/03/2022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7BACF56-7E89-134F-B994-E14AC6B047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EA04AAA9-2908-DD47-8A8D-2E621C194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23A7BC-CE1B-F04B-BF39-374AC034A4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657479-6BF6-A041-9FF4-618D0AFFF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20EEB1-832B-8940-B7C8-D37F4C77777E}" type="slidenum">
              <a:rPr lang="fr-FR" altLang="en-US"/>
              <a:pPr/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4516E43-B530-674A-99D6-1E63133AC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E623864-21B6-C843-AA99-710CB14EC117}" type="slidenum">
              <a:rPr lang="fr-FR" altLang="en-US"/>
              <a:pPr eaLnBrk="1" hangingPunct="1"/>
              <a:t>4</a:t>
            </a:fld>
            <a:endParaRPr lang="fr-FR" altLang="en-US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F760B3AE-8D1E-CE43-9601-9037EBF92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64AAC59-FD78-EF4F-8B8F-3DEBF3BF7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en-US"/>
              <a:t>Conseil sur le palmage</a:t>
            </a:r>
          </a:p>
          <a:p>
            <a:pPr eaLnBrk="1" hangingPunct="1">
              <a:spcBef>
                <a:spcPct val="0"/>
              </a:spcBef>
            </a:pPr>
            <a:r>
              <a:rPr lang="fr-FR" altLang="en-US"/>
              <a:t>Position du plongeur observateur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son nom, plus souvent sur les fonds meubles qu’en zone rocheuse.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602C-F611-42CC-80B5-66AD529F45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00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4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5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9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0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6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00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22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1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6AF5F122-ACDF-244E-8FDC-3534F07A35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8AFA3AF8-08BC-ED42-A82C-98ECBFC601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id="{87F8039E-7B5D-D741-89B8-2CBDA0FD8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0A4E0E-7E0E-2C4B-B223-5EABECFF40B7}" type="slidenum">
              <a:rPr lang="fr-FR" altLang="en-US"/>
              <a:pPr eaLnBrk="1" hangingPunct="1"/>
              <a:t>5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55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6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1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A20EA-B775-4903-BFB1-4039E48085D9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9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03EF1B9-EC53-A446-A5BF-01EDF1AC62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6EF2B62-9E5B-274E-AA26-2C352A36012E}" type="slidenum">
              <a:rPr lang="fr-FR" altLang="en-US"/>
              <a:pPr eaLnBrk="1" hangingPunct="1"/>
              <a:t>6</a:t>
            </a:fld>
            <a:endParaRPr lang="fr-FR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046BCE1A-8134-234A-A416-41B2387F7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E9914BA1-DF0A-654E-A686-C054423CD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>
            <a:extLst>
              <a:ext uri="{FF2B5EF4-FFF2-40B4-BE49-F238E27FC236}">
                <a16:creationId xmlns:a16="http://schemas.microsoft.com/office/drawing/2014/main" id="{7E01081D-1B6F-D54C-8619-831577279A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ce réservé des commentaires 2">
            <a:extLst>
              <a:ext uri="{FF2B5EF4-FFF2-40B4-BE49-F238E27FC236}">
                <a16:creationId xmlns:a16="http://schemas.microsoft.com/office/drawing/2014/main" id="{230CBC68-BE8D-8D48-9C49-666529D5C0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0420" name="Espace réservé du numéro de diapositive 3">
            <a:extLst>
              <a:ext uri="{FF2B5EF4-FFF2-40B4-BE49-F238E27FC236}">
                <a16:creationId xmlns:a16="http://schemas.microsoft.com/office/drawing/2014/main" id="{C012EA8B-DD9C-9D4E-8277-CE4EC31D3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1AAEF0-34E1-D34F-A6E0-E2B49BF06C73}" type="slidenum">
              <a:rPr lang="fr-FR" altLang="en-US"/>
              <a:pPr eaLnBrk="1" hangingPunct="1"/>
              <a:t>16</a:t>
            </a:fld>
            <a:endParaRPr lang="fr-F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peut le rencontrer exceptionnellement de 5m à 400m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602C-F611-42CC-80B5-66AD529F45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599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ver plat orange sera plus souvent rencontré la nuit.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602C-F611-42CC-80B5-66AD529F45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94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Se rencontre le plus souvent au-delà de 40m, de préférence sur les fonds meubles. Souvent associé à une anémone commensale </a:t>
            </a:r>
            <a:r>
              <a:rPr lang="fr-FR" i="1" dirty="0" err="1"/>
              <a:t>Calliactis</a:t>
            </a:r>
            <a:r>
              <a:rPr lang="fr-FR" i="1" dirty="0"/>
              <a:t> </a:t>
            </a:r>
            <a:r>
              <a:rPr lang="fr-FR" i="1" dirty="0" err="1"/>
              <a:t>parasitica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602C-F611-42CC-80B5-66AD529F45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2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Noir ou brun chocolat. Ne se couvre pas de débris, ne sait pas se retourner s’il est sur le dos.</a:t>
            </a:r>
          </a:p>
          <a:p>
            <a:r>
              <a:rPr lang="fr-FR" sz="1200" dirty="0"/>
              <a:t>Appelé aussi oursin mâle. Non comestible.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602C-F611-42CC-80B5-66AD529F45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9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1602C-F611-42CC-80B5-66AD529F454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8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1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66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7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3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8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94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049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295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70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614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9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7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8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8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547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8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9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4" y="4873767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3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2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9" y="4873765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8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602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74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2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80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67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81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94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78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1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1" y="2505075"/>
            <a:ext cx="377666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06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62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26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>
            <a:extLst>
              <a:ext uri="{FF2B5EF4-FFF2-40B4-BE49-F238E27FC236}">
                <a16:creationId xmlns:a16="http://schemas.microsoft.com/office/drawing/2014/main" id="{E0859131-CC37-B04E-98F0-BB30F200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2051" name="Espace réservé du texte 12">
            <a:extLst>
              <a:ext uri="{FF2B5EF4-FFF2-40B4-BE49-F238E27FC236}">
                <a16:creationId xmlns:a16="http://schemas.microsoft.com/office/drawing/2014/main" id="{72CDC152-2211-9A48-B300-39F58FBC84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dirty="0"/>
              <a:t>Cliquez pour modifier les styles du texte du masque</a:t>
            </a:r>
          </a:p>
          <a:p>
            <a:pPr lvl="1"/>
            <a:r>
              <a:rPr lang="fr-FR" altLang="en-US" dirty="0"/>
              <a:t>Deuxième niveau</a:t>
            </a:r>
          </a:p>
          <a:p>
            <a:pPr lvl="2"/>
            <a:r>
              <a:rPr lang="fr-FR" altLang="en-US" dirty="0"/>
              <a:t>Troisième niveau</a:t>
            </a:r>
          </a:p>
          <a:p>
            <a:pPr lvl="3"/>
            <a:r>
              <a:rPr lang="fr-FR" altLang="en-US" dirty="0"/>
              <a:t>Quatrième niveau</a:t>
            </a:r>
          </a:p>
          <a:p>
            <a:pPr lvl="4"/>
            <a:r>
              <a:rPr lang="fr-FR" altLang="en-US" dirty="0"/>
              <a:t>Cinquième niveau</a:t>
            </a:r>
            <a:endParaRPr lang="en-US" alt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 kern="1200">
          <a:ln w="6350">
            <a:noFill/>
          </a:ln>
          <a:solidFill>
            <a:schemeClr val="accent5">
              <a:lumMod val="75000"/>
            </a:schemeClr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77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Tx/>
        <a:buSzPct val="65000"/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Tx/>
        <a:buSzPct val="95000"/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Tx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330561D-476E-4B7E-8A7D-3146921FCE10}" type="datetimeFigureOut">
              <a:rPr lang="fr-FR" smtClean="0"/>
              <a:t>21/03/2022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644E99F-0AA7-4430-ADB4-0BA13997F2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668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longitude181.org/la-chart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gif"/><Relationship Id="rId4" Type="http://schemas.openxmlformats.org/officeDocument/2006/relationships/image" Target="../media/image8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05.jpeg"/><Relationship Id="rId3" Type="http://schemas.openxmlformats.org/officeDocument/2006/relationships/image" Target="../media/image95.gif"/><Relationship Id="rId7" Type="http://schemas.openxmlformats.org/officeDocument/2006/relationships/image" Target="../media/image99.gif"/><Relationship Id="rId12" Type="http://schemas.openxmlformats.org/officeDocument/2006/relationships/image" Target="../media/image104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gif"/><Relationship Id="rId11" Type="http://schemas.openxmlformats.org/officeDocument/2006/relationships/image" Target="../media/image103.gif"/><Relationship Id="rId5" Type="http://schemas.openxmlformats.org/officeDocument/2006/relationships/image" Target="../media/image97.gif"/><Relationship Id="rId10" Type="http://schemas.openxmlformats.org/officeDocument/2006/relationships/image" Target="../media/image102.gif"/><Relationship Id="rId4" Type="http://schemas.openxmlformats.org/officeDocument/2006/relationships/image" Target="../media/image96.gif"/><Relationship Id="rId9" Type="http://schemas.openxmlformats.org/officeDocument/2006/relationships/image" Target="../media/image101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7" Type="http://schemas.openxmlformats.org/officeDocument/2006/relationships/image" Target="../media/image116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upload.wikimedia.org/wikipedia/commons/7/79/Conus-geographicus.jpg" TargetMode="Externa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3" Type="http://schemas.openxmlformats.org/officeDocument/2006/relationships/image" Target="../media/image124.gif"/><Relationship Id="rId7" Type="http://schemas.openxmlformats.org/officeDocument/2006/relationships/image" Target="../media/image128.gif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.gif"/><Relationship Id="rId5" Type="http://schemas.openxmlformats.org/officeDocument/2006/relationships/image" Target="../media/image126.gif"/><Relationship Id="rId10" Type="http://schemas.openxmlformats.org/officeDocument/2006/relationships/image" Target="../media/image131.gif"/><Relationship Id="rId4" Type="http://schemas.openxmlformats.org/officeDocument/2006/relationships/image" Target="../media/image125.gif"/><Relationship Id="rId9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7" Type="http://schemas.openxmlformats.org/officeDocument/2006/relationships/image" Target="../media/image153.jpeg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gif"/><Relationship Id="rId5" Type="http://schemas.openxmlformats.org/officeDocument/2006/relationships/image" Target="../media/image151.gif"/><Relationship Id="rId4" Type="http://schemas.openxmlformats.org/officeDocument/2006/relationships/image" Target="../media/image15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gif"/><Relationship Id="rId7" Type="http://schemas.openxmlformats.org/officeDocument/2006/relationships/image" Target="../media/image172.jpeg"/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gif"/><Relationship Id="rId5" Type="http://schemas.openxmlformats.org/officeDocument/2006/relationships/image" Target="../media/image170.gif"/><Relationship Id="rId4" Type="http://schemas.openxmlformats.org/officeDocument/2006/relationships/image" Target="../media/image16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gif"/><Relationship Id="rId7" Type="http://schemas.openxmlformats.org/officeDocument/2006/relationships/image" Target="../media/image187.gif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6.gif"/><Relationship Id="rId5" Type="http://schemas.openxmlformats.org/officeDocument/2006/relationships/image" Target="../media/image185.gif"/><Relationship Id="rId4" Type="http://schemas.openxmlformats.org/officeDocument/2006/relationships/image" Target="../media/image184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gif"/><Relationship Id="rId7" Type="http://schemas.openxmlformats.org/officeDocument/2006/relationships/image" Target="../media/image199.jpeg"/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8.gif"/><Relationship Id="rId5" Type="http://schemas.openxmlformats.org/officeDocument/2006/relationships/image" Target="../media/image197.gif"/><Relationship Id="rId4" Type="http://schemas.openxmlformats.org/officeDocument/2006/relationships/image" Target="../media/image196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5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doris.ffessm.fr/" TargetMode="External"/><Relationship Id="rId7" Type="http://schemas.openxmlformats.org/officeDocument/2006/relationships/image" Target="../media/image243.jpeg"/><Relationship Id="rId2" Type="http://schemas.openxmlformats.org/officeDocument/2006/relationships/hyperlink" Target="https://www.ffessmcif.fr/bio9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eg"/><Relationship Id="rId5" Type="http://schemas.openxmlformats.org/officeDocument/2006/relationships/hyperlink" Target="https://biologie.ffessm.fr/les-documents-officiels" TargetMode="External"/><Relationship Id="rId4" Type="http://schemas.openxmlformats.org/officeDocument/2006/relationships/hyperlink" Target="http://www.mer-littoral.org/flore-faune-marine.php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4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B029CC-A947-AF4F-BF05-6AF620DB260A}"/>
              </a:ext>
            </a:extLst>
          </p:cNvPr>
          <p:cNvSpPr/>
          <p:nvPr/>
        </p:nvSpPr>
        <p:spPr>
          <a:xfrm>
            <a:off x="179512" y="76200"/>
            <a:ext cx="8784976" cy="1768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DE PALANQUÉE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4D0A552F-556E-A646-8AAD-E00414DB7D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8596" y="2968351"/>
            <a:ext cx="8229600" cy="3330999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4000" dirty="0">
                <a:solidFill>
                  <a:schemeClr val="accent5">
                    <a:lumMod val="75000"/>
                  </a:schemeClr>
                </a:solidFill>
              </a:rPr>
              <a:t>Connaissance &amp; Respect de l’Environnement Subaquatique</a:t>
            </a:r>
            <a:br>
              <a:rPr lang="fr-FR" sz="40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fr-FR" sz="40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fr-FR" sz="4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700" dirty="0">
                <a:solidFill>
                  <a:schemeClr val="accent5">
                    <a:lumMod val="75000"/>
                  </a:schemeClr>
                </a:solidFill>
              </a:rPr>
              <a:t>Bertrand AUDRAS – E4 – 2022</a:t>
            </a:r>
            <a:endParaRPr lang="fr-FR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6108355D-C115-C547-915C-A7A4CC0DB7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17134E-121B-C54F-BFFE-9286353C5CA8}" type="slidenum">
              <a:rPr lang="fr-FR" altLang="en-US">
                <a:solidFill>
                  <a:srgbClr val="BCBCBC"/>
                </a:solidFill>
              </a:rPr>
              <a:pPr eaLnBrk="1" hangingPunct="1"/>
              <a:t>1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CA283833-8351-C340-9E7C-CFF1C1992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12500" r="6473" b="7417"/>
          <a:stretch/>
        </p:blipFill>
        <p:spPr bwMode="auto">
          <a:xfrm>
            <a:off x="7390130" y="285836"/>
            <a:ext cx="1268066" cy="10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ODEP 59 Nord Plongée sous marine">
            <a:extLst>
              <a:ext uri="{FF2B5EF4-FFF2-40B4-BE49-F238E27FC236}">
                <a16:creationId xmlns:a16="http://schemas.microsoft.com/office/drawing/2014/main" id="{C4FDD4C8-C97F-294F-B5B7-86B1CF79F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63652"/>
            <a:ext cx="1268067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>
            <a:extLst>
              <a:ext uri="{FF2B5EF4-FFF2-40B4-BE49-F238E27FC236}">
                <a16:creationId xmlns:a16="http://schemas.microsoft.com/office/drawing/2014/main" id="{D94C907A-C74F-C34D-BA1F-FF8D3E578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/>
              <a:t>Plonger responsable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3EA671F0-5E55-4541-BBA7-677F80D1CA3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43062"/>
            <a:ext cx="9324528" cy="5138737"/>
          </a:xfrm>
        </p:spPr>
        <p:txBody>
          <a:bodyPr/>
          <a:lstStyle/>
          <a:p>
            <a:r>
              <a:rPr lang="fr-FR" dirty="0">
                <a:hlinkClick r:id="rId2"/>
              </a:rPr>
              <a:t>https://www.longitude181.org/la-charte/</a:t>
            </a:r>
          </a:p>
          <a:p>
            <a:pPr lvl="1"/>
            <a:r>
              <a:rPr lang="fr-FR" dirty="0"/>
              <a:t>Choisir une structure signataire de la charte </a:t>
            </a:r>
            <a:br>
              <a:rPr lang="fr-FR" dirty="0"/>
            </a:br>
            <a:r>
              <a:rPr lang="fr-FR" dirty="0"/>
              <a:t>ou engagée dans la protection du milieu</a:t>
            </a:r>
          </a:p>
          <a:p>
            <a:pPr lvl="1"/>
            <a:r>
              <a:rPr lang="fr-FR" dirty="0"/>
              <a:t>Renseignez vous avant la plongée sur les espèces menacées et les actions de protection du milieu</a:t>
            </a:r>
          </a:p>
          <a:p>
            <a:pPr lvl="1"/>
            <a:r>
              <a:rPr lang="fr-FR" dirty="0"/>
              <a:t>Ne jetez rien à la mer, favorisez les verres/couverts réutilisables, pas de gaspi de l’eau douce</a:t>
            </a:r>
          </a:p>
          <a:p>
            <a:pPr lvl="1"/>
            <a:r>
              <a:rPr lang="fr-FR" dirty="0"/>
              <a:t>Entrainez-vous sur la maitrise de la flottabilité</a:t>
            </a:r>
          </a:p>
          <a:p>
            <a:pPr lvl="1"/>
            <a:r>
              <a:rPr lang="fr-FR" dirty="0"/>
              <a:t>Fixez bien vos octopus et manomètres</a:t>
            </a:r>
          </a:p>
          <a:p>
            <a:pPr lvl="1"/>
            <a:r>
              <a:rPr lang="fr-FR" dirty="0"/>
              <a:t>Ne rien toucher, ne rien prélever, ne pas nourrir les poissons</a:t>
            </a:r>
          </a:p>
          <a:p>
            <a:pPr lvl="1"/>
            <a:r>
              <a:rPr lang="fr-FR" dirty="0"/>
              <a:t>Ne pas acheter de souvenirs arrachés à la mer</a:t>
            </a: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8FAC5777-0E77-2B49-AD55-0D0B0E9226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62EB34-493B-9642-8914-D3FE479E2E86}" type="slidenum">
              <a:rPr lang="fr-FR" altLang="en-US">
                <a:solidFill>
                  <a:srgbClr val="BCBCBC"/>
                </a:solidFill>
              </a:rPr>
              <a:pPr eaLnBrk="1" hangingPunct="1"/>
              <a:t>10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0242" name="Picture 2" descr="Longitude 181">
            <a:extLst>
              <a:ext uri="{FF2B5EF4-FFF2-40B4-BE49-F238E27FC236}">
                <a16:creationId xmlns:a16="http://schemas.microsoft.com/office/drawing/2014/main" id="{FE7BCBB0-905B-4E31-AE6E-8DD2790DB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600106"/>
            <a:ext cx="2137432" cy="60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16" descr="C:\Documents and Settings\HP_Propriétaire\Mes documents\2_LA PLONGEE\01-ENVIRON ET BIOLOGIE SUB\g-MULTIMEDIA-BIO\COURS-BIO\DuréeVieDéchets.jpg">
            <a:extLst>
              <a:ext uri="{FF2B5EF4-FFF2-40B4-BE49-F238E27FC236}">
                <a16:creationId xmlns:a16="http://schemas.microsoft.com/office/drawing/2014/main" id="{7C544C6E-5E2C-8B47-96BF-6C4F682E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23969"/>
            <a:ext cx="4889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43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5FB78A-C92B-4EFC-B16D-4222CCC9C570}"/>
              </a:ext>
            </a:extLst>
          </p:cNvPr>
          <p:cNvSpPr/>
          <p:nvPr/>
        </p:nvSpPr>
        <p:spPr>
          <a:xfrm>
            <a:off x="0" y="1628800"/>
            <a:ext cx="9144000" cy="5040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D207D5-8540-4DA5-9BA9-9711BC9F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espèces protégées en Méditerranée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E24448-4597-48DE-805E-CCFB9A0F1BC1}"/>
              </a:ext>
            </a:extLst>
          </p:cNvPr>
          <p:cNvSpPr txBox="1"/>
          <p:nvPr/>
        </p:nvSpPr>
        <p:spPr>
          <a:xfrm>
            <a:off x="179388" y="1916113"/>
            <a:ext cx="1223962" cy="4000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posidonie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D3A166E-46BA-4B77-AF94-4BF18DDF6ADA}"/>
              </a:ext>
            </a:extLst>
          </p:cNvPr>
          <p:cNvSpPr txBox="1"/>
          <p:nvPr/>
        </p:nvSpPr>
        <p:spPr>
          <a:xfrm>
            <a:off x="1388119" y="1916113"/>
            <a:ext cx="2463801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2000" dirty="0">
                <a:latin typeface="Calibri" pitchFamily="34" charset="0"/>
              </a:rPr>
              <a:t>dauphin bleu et blanc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A64C9F-0E1E-4287-91ED-F6BEC1DEE2DB}"/>
              </a:ext>
            </a:extLst>
          </p:cNvPr>
          <p:cNvSpPr txBox="1"/>
          <p:nvPr/>
        </p:nvSpPr>
        <p:spPr>
          <a:xfrm>
            <a:off x="3779838" y="1916113"/>
            <a:ext cx="1800225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latin typeface="Calibri" pitchFamily="34" charset="0"/>
              </a:rPr>
              <a:t>phoque moine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91B263-D0AB-4C86-849C-64E8E25C2F03}"/>
              </a:ext>
            </a:extLst>
          </p:cNvPr>
          <p:cNvSpPr txBox="1"/>
          <p:nvPr/>
        </p:nvSpPr>
        <p:spPr>
          <a:xfrm>
            <a:off x="5940425" y="1989138"/>
            <a:ext cx="960438" cy="40640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mérou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C22B6C-0C2A-42CB-95E3-9212EEDF0785}"/>
              </a:ext>
            </a:extLst>
          </p:cNvPr>
          <p:cNvSpPr txBox="1"/>
          <p:nvPr/>
        </p:nvSpPr>
        <p:spPr>
          <a:xfrm>
            <a:off x="7596757" y="1989138"/>
            <a:ext cx="1655763" cy="4000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 dirty="0">
                <a:latin typeface="Calibri" pitchFamily="34" charset="0"/>
              </a:rPr>
              <a:t>grande nacre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4819504-25DE-476D-AFE8-F554068DF9C9}"/>
              </a:ext>
            </a:extLst>
          </p:cNvPr>
          <p:cNvSpPr txBox="1"/>
          <p:nvPr/>
        </p:nvSpPr>
        <p:spPr>
          <a:xfrm>
            <a:off x="0" y="4365625"/>
            <a:ext cx="1871663" cy="4000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oursin diadème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5F8B396-FF4C-4095-8466-EC5A1B2F600B}"/>
              </a:ext>
            </a:extLst>
          </p:cNvPr>
          <p:cNvSpPr txBox="1"/>
          <p:nvPr/>
        </p:nvSpPr>
        <p:spPr>
          <a:xfrm>
            <a:off x="2051050" y="4365625"/>
            <a:ext cx="1584325" cy="4000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datte de mer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C9F85F9-2823-44CE-B535-0FFCB7BC68C1}"/>
              </a:ext>
            </a:extLst>
          </p:cNvPr>
          <p:cNvSpPr txBox="1"/>
          <p:nvPr/>
        </p:nvSpPr>
        <p:spPr>
          <a:xfrm>
            <a:off x="3779838" y="4365625"/>
            <a:ext cx="1728787" cy="4000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grande patelle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44D0605-6CCB-4340-BB6E-864A2F095BF6}"/>
              </a:ext>
            </a:extLst>
          </p:cNvPr>
          <p:cNvSpPr txBox="1"/>
          <p:nvPr/>
        </p:nvSpPr>
        <p:spPr>
          <a:xfrm>
            <a:off x="5638800" y="4343400"/>
            <a:ext cx="1676400" cy="39687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grande cigale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F722DBD-7B01-403B-84C0-576239EB2579}"/>
              </a:ext>
            </a:extLst>
          </p:cNvPr>
          <p:cNvSpPr txBox="1"/>
          <p:nvPr/>
        </p:nvSpPr>
        <p:spPr>
          <a:xfrm>
            <a:off x="7380288" y="4365625"/>
            <a:ext cx="1763712" cy="70167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sz="2000">
                <a:latin typeface="Calibri" pitchFamily="34" charset="0"/>
              </a:rPr>
              <a:t>tortue caouanne</a:t>
            </a:r>
          </a:p>
        </p:txBody>
      </p:sp>
      <p:pic>
        <p:nvPicPr>
          <p:cNvPr id="3074" name="Picture 2" descr="upload.wikimedia.org/wikipedia/commons/thumb/5/...">
            <a:extLst>
              <a:ext uri="{FF2B5EF4-FFF2-40B4-BE49-F238E27FC236}">
                <a16:creationId xmlns:a16="http://schemas.microsoft.com/office/drawing/2014/main" id="{A1F9B286-EE21-BA44-8F48-506A61F86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985" r="-8843" b="-985"/>
          <a:stretch/>
        </p:blipFill>
        <p:spPr bwMode="auto">
          <a:xfrm>
            <a:off x="154241" y="2399955"/>
            <a:ext cx="1512450" cy="13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auphin bleu et blanc // Striped dolphin - Cétologie - Baleines et dauphins,  le magazine en ligne">
            <a:extLst>
              <a:ext uri="{FF2B5EF4-FFF2-40B4-BE49-F238E27FC236}">
                <a16:creationId xmlns:a16="http://schemas.microsoft.com/office/drawing/2014/main" id="{D6712114-705B-7741-8FD1-4D0CC77E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43" y="2480030"/>
            <a:ext cx="1865264" cy="11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DC99FED-8D14-BD44-B106-5262093C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06" y="2389188"/>
            <a:ext cx="1904551" cy="12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 mérou brun de Méditerranée (Epinephelus marginatus) | Ecologie.ma">
            <a:extLst>
              <a:ext uri="{FF2B5EF4-FFF2-40B4-BE49-F238E27FC236}">
                <a16:creationId xmlns:a16="http://schemas.microsoft.com/office/drawing/2014/main" id="{64464139-F3FE-D548-B086-61DA3CC3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565439"/>
            <a:ext cx="2051124" cy="10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anyuls-sur-Mer : la grande nacre, joyau de la Méditerranée, menacée  d'extinction - lindependant.fr">
            <a:extLst>
              <a:ext uri="{FF2B5EF4-FFF2-40B4-BE49-F238E27FC236}">
                <a16:creationId xmlns:a16="http://schemas.microsoft.com/office/drawing/2014/main" id="{8654DDE3-65BE-7840-92B7-9D9A3A41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55" y="2378075"/>
            <a:ext cx="1311476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iadema setosum (Oursin diadème commun)">
            <a:extLst>
              <a:ext uri="{FF2B5EF4-FFF2-40B4-BE49-F238E27FC236}">
                <a16:creationId xmlns:a16="http://schemas.microsoft.com/office/drawing/2014/main" id="{9EAE57A5-572E-C247-B63C-D8B87499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" y="4865604"/>
            <a:ext cx="1797163" cy="13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atte de mer, Lithophaga lithophaga">
            <a:extLst>
              <a:ext uri="{FF2B5EF4-FFF2-40B4-BE49-F238E27FC236}">
                <a16:creationId xmlns:a16="http://schemas.microsoft.com/office/drawing/2014/main" id="{E9205FC5-79C8-F94B-8336-B177D69E9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0" b="23324"/>
          <a:stretch/>
        </p:blipFill>
        <p:spPr bwMode="auto">
          <a:xfrm>
            <a:off x="1850441" y="5067300"/>
            <a:ext cx="1876379" cy="8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A patella gigante">
            <a:extLst>
              <a:ext uri="{FF2B5EF4-FFF2-40B4-BE49-F238E27FC236}">
                <a16:creationId xmlns:a16="http://schemas.microsoft.com/office/drawing/2014/main" id="{6F458A24-94FC-9D4D-A1B7-E515C7834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15391" r="18132" b="9141"/>
          <a:stretch/>
        </p:blipFill>
        <p:spPr bwMode="auto">
          <a:xfrm>
            <a:off x="3855442" y="4809509"/>
            <a:ext cx="1728788" cy="133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Scyllarides latus — Wikipédia">
            <a:extLst>
              <a:ext uri="{FF2B5EF4-FFF2-40B4-BE49-F238E27FC236}">
                <a16:creationId xmlns:a16="http://schemas.microsoft.com/office/drawing/2014/main" id="{CCDF03EF-4481-974E-863A-BB3C974C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66" y="4845990"/>
            <a:ext cx="1899396" cy="12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La tortue caouanne : fiche d'identité, lieu de vie, alimentation, taille">
            <a:extLst>
              <a:ext uri="{FF2B5EF4-FFF2-40B4-BE49-F238E27FC236}">
                <a16:creationId xmlns:a16="http://schemas.microsoft.com/office/drawing/2014/main" id="{B9C3E028-16DB-224C-9DDE-A93BBD806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28" y="5011080"/>
            <a:ext cx="1347872" cy="13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5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4E7A9-66EA-42CB-A2F4-E320B9E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D3C51-95C2-45AA-8D72-D8B7EC44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8" y="1628800"/>
            <a:ext cx="8229600" cy="4708525"/>
          </a:xfrm>
        </p:spPr>
        <p:txBody>
          <a:bodyPr/>
          <a:lstStyle/>
          <a:p>
            <a:pPr marL="650875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Le respect du milieu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La charte du plongeur responsable</a:t>
            </a:r>
          </a:p>
          <a:p>
            <a:pPr marL="650875" indent="-514350">
              <a:buFont typeface="+mj-lt"/>
              <a:buAutoNum type="arabicPeriod"/>
            </a:pPr>
            <a:endParaRPr lang="fr-FR" dirty="0">
              <a:solidFill>
                <a:schemeClr val="tx1">
                  <a:lumMod val="65000"/>
                </a:schemeClr>
              </a:solidFill>
            </a:endParaRPr>
          </a:p>
          <a:p>
            <a:pPr marL="650875" indent="-514350">
              <a:buFont typeface="+mj-lt"/>
              <a:buAutoNum type="arabicPeriod"/>
            </a:pPr>
            <a:r>
              <a:rPr lang="fr-FR" b="1" dirty="0"/>
              <a:t>L’observation</a:t>
            </a:r>
            <a:r>
              <a:rPr lang="fr-FR" dirty="0"/>
              <a:t> 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/>
              <a:t>Reconnaitre les espèces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Démarche d’identification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Espèces de Méditerranée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Espèces d’Atlantique/Manche</a:t>
            </a:r>
          </a:p>
        </p:txBody>
      </p:sp>
    </p:spTree>
    <p:extLst>
      <p:ext uri="{BB962C8B-B14F-4D97-AF65-F5344CB8AC3E}">
        <p14:creationId xmlns:p14="http://schemas.microsoft.com/office/powerpoint/2010/main" val="363393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8290509-9A13-124D-B358-BC3B7CAB6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6512" y="274638"/>
            <a:ext cx="9180512" cy="1143000"/>
          </a:xfrm>
        </p:spPr>
        <p:txBody>
          <a:bodyPr/>
          <a:lstStyle/>
          <a:p>
            <a:r>
              <a:rPr lang="fr-FR" dirty="0"/>
              <a:t>Développer sa capacité d’observation</a:t>
            </a:r>
          </a:p>
        </p:txBody>
      </p:sp>
      <p:sp>
        <p:nvSpPr>
          <p:cNvPr id="15363" name="Espace réservé du texte 9">
            <a:extLst>
              <a:ext uri="{FF2B5EF4-FFF2-40B4-BE49-F238E27FC236}">
                <a16:creationId xmlns:a16="http://schemas.microsoft.com/office/drawing/2014/main" id="{B8AB2675-1DBF-EA4A-AA12-F409E9B4A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08525"/>
          </a:xfrm>
        </p:spPr>
        <p:txBody>
          <a:bodyPr/>
          <a:lstStyle/>
          <a:p>
            <a:r>
              <a:rPr lang="fr-FR" altLang="en-US" dirty="0"/>
              <a:t>C’est comme en forêt</a:t>
            </a:r>
          </a:p>
          <a:p>
            <a:pPr lvl="1"/>
            <a:r>
              <a:rPr lang="fr-FR" altLang="en-US" dirty="0"/>
              <a:t>Être le moins perturbateur possible pour ne pas être perçu comme un prédateur</a:t>
            </a:r>
          </a:p>
          <a:p>
            <a:pPr lvl="1"/>
            <a:r>
              <a:rPr lang="fr-FR" altLang="en-US" dirty="0"/>
              <a:t>Rester immobile: bonne technique de camouflage pour le plongeur comme pour le poisson</a:t>
            </a:r>
          </a:p>
          <a:p>
            <a:pPr lvl="1"/>
            <a:endParaRPr lang="fr-FR" altLang="en-US" dirty="0"/>
          </a:p>
          <a:p>
            <a:r>
              <a:rPr lang="fr-FR" altLang="en-US" dirty="0"/>
              <a:t>Savoir ce que l’on cherche c’est déjà le voir</a:t>
            </a:r>
          </a:p>
          <a:p>
            <a:pPr lvl="1"/>
            <a:r>
              <a:rPr lang="fr-FR" altLang="en-US" dirty="0"/>
              <a:t>Connaître le comportement des principales espèces rencontrées </a:t>
            </a:r>
          </a:p>
          <a:p>
            <a:pPr lvl="1"/>
            <a:r>
              <a:rPr lang="fr-FR" altLang="en-US" dirty="0"/>
              <a:t>Rôle important du GP comme Guide de la mer: information au briefing, </a:t>
            </a:r>
            <a:r>
              <a:rPr lang="fr-FR" altLang="en-US" u="sng" dirty="0"/>
              <a:t>trouver et faire observer</a:t>
            </a:r>
            <a:r>
              <a:rPr lang="fr-FR" altLang="en-US" dirty="0"/>
              <a:t>, favoriser l’observation des plongeurs, veiller au palmage/flottabilité, faire un bilan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1886E23-38C8-A743-A39F-E4CA5E4312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F306200-C27F-B64F-A34A-CC53FD97D9BB}" type="slidenum">
              <a:rPr lang="fr-FR" altLang="en-US">
                <a:solidFill>
                  <a:srgbClr val="BCBCBC"/>
                </a:solidFill>
              </a:rPr>
              <a:pPr eaLnBrk="1" hangingPunct="1"/>
              <a:t>14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A968EF-7B45-4DA6-8C5E-13138153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472" y="5013176"/>
            <a:ext cx="1196528" cy="12073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3200F-D340-41D2-9C82-6D0E85B9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Développer sa capacité d’observation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9BCA4-0127-44F5-A0E4-5AF72203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988" y="1417638"/>
            <a:ext cx="2325500" cy="5440362"/>
          </a:xfrm>
        </p:spPr>
        <p:txBody>
          <a:bodyPr/>
          <a:lstStyle/>
          <a:p>
            <a:pPr marL="136525" indent="0">
              <a:buNone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organismes marins s’organisent par zone de vie (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écosystème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dans le cadre de la chaine alimentaire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Benthique</a:t>
            </a: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: vis sur le fond (fixé ou non)</a:t>
            </a:r>
          </a:p>
          <a:p>
            <a:pPr marL="136525" indent="0"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Pélagique</a:t>
            </a: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: vis en pleine eau</a:t>
            </a:r>
          </a:p>
          <a:p>
            <a:pPr marL="136525" indent="0"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Photophile</a:t>
            </a: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: végétal qui a besoin de la lumière</a:t>
            </a:r>
          </a:p>
          <a:p>
            <a:pPr marL="136525" indent="0">
              <a:buNone/>
            </a:pPr>
            <a:r>
              <a:rPr lang="fr-FR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Sciaphile</a:t>
            </a: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: animaux fixés dans la pénombre</a:t>
            </a:r>
            <a:endParaRPr lang="fr-FR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0BE24409-60BA-48DE-AEB7-4276D131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" y="1484784"/>
            <a:ext cx="663361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3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20C15CD-BACD-D14B-B3B9-4896C0B4F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/>
              <a:t>Développer sa capacité d’observation</a:t>
            </a:r>
          </a:p>
        </p:txBody>
      </p:sp>
      <p:sp>
        <p:nvSpPr>
          <p:cNvPr id="18435" name="Espace réservé du texte 9">
            <a:extLst>
              <a:ext uri="{FF2B5EF4-FFF2-40B4-BE49-F238E27FC236}">
                <a16:creationId xmlns:a16="http://schemas.microsoft.com/office/drawing/2014/main" id="{518FA7B8-D433-CB4D-BF43-59CEF3277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850587" cy="4708525"/>
          </a:xfrm>
        </p:spPr>
        <p:txBody>
          <a:bodyPr/>
          <a:lstStyle/>
          <a:p>
            <a:r>
              <a:rPr lang="fr-FR" altLang="en-US" dirty="0"/>
              <a:t>Reconnaître les différents types d’habitats</a:t>
            </a:r>
          </a:p>
          <a:p>
            <a:r>
              <a:rPr lang="fr-FR" altLang="en-US" dirty="0"/>
              <a:t>Exemples</a:t>
            </a:r>
          </a:p>
          <a:p>
            <a:endParaRPr lang="fr-FR" altLang="en-US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E3E36A-AB98-544F-B30F-36EB24EF58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7EC15B-F7B2-CF47-8163-E97B0CB90BA0}" type="slidenum">
              <a:rPr lang="fr-FR" altLang="en-US">
                <a:solidFill>
                  <a:srgbClr val="BCBCBC"/>
                </a:solidFill>
              </a:rPr>
              <a:pPr eaLnBrk="1" hangingPunct="1"/>
              <a:t>16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8438" name="Image 6" descr="différents habitats.jpg">
            <a:extLst>
              <a:ext uri="{FF2B5EF4-FFF2-40B4-BE49-F238E27FC236}">
                <a16:creationId xmlns:a16="http://schemas.microsoft.com/office/drawing/2014/main" id="{A79065FF-ECD9-804F-A2D6-8DF2E8FA9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7638"/>
            <a:ext cx="3579595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H:\HGC\EL GOUNA 03.2011\IMG_3121.JPG">
            <a:extLst>
              <a:ext uri="{FF2B5EF4-FFF2-40B4-BE49-F238E27FC236}">
                <a16:creationId xmlns:a16="http://schemas.microsoft.com/office/drawing/2014/main" id="{C78EAC16-108F-3143-9E84-25623ABAF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714750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B90A024-7E87-4A45-81A7-A3E03F039A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52F6FF-DB80-BD49-B209-AA7AC0809639}" type="slidenum">
              <a:rPr lang="fr-FR" altLang="en-US">
                <a:solidFill>
                  <a:srgbClr val="BCBCBC"/>
                </a:solidFill>
              </a:rPr>
              <a:pPr eaLnBrk="1" hangingPunct="1"/>
              <a:t>17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6387" name="Picture 1031">
            <a:extLst>
              <a:ext uri="{FF2B5EF4-FFF2-40B4-BE49-F238E27FC236}">
                <a16:creationId xmlns:a16="http://schemas.microsoft.com/office/drawing/2014/main" id="{B5BFEA06-64DB-DB49-8B47-30622475C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60388"/>
            <a:ext cx="37973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:\COC\Boulouris N1 2012\Gilles &amp; Marek\ophiure.JPG">
            <a:extLst>
              <a:ext uri="{FF2B5EF4-FFF2-40B4-BE49-F238E27FC236}">
                <a16:creationId xmlns:a16="http://schemas.microsoft.com/office/drawing/2014/main" id="{0ACD43B5-8193-E548-A69D-2F4C98C5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5106988"/>
            <a:ext cx="202406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H:\COC\Boulouris N1 2012\Gilles &amp; Marek\salpe 2.JPG">
            <a:extLst>
              <a:ext uri="{FF2B5EF4-FFF2-40B4-BE49-F238E27FC236}">
                <a16:creationId xmlns:a16="http://schemas.microsoft.com/office/drawing/2014/main" id="{F5398D49-D894-904A-9CCF-9B075ABA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71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40" descr="H:\COC\BOULOURIS N1 2010\DCIM\100CANON\IMG_1887.JPG">
            <a:extLst>
              <a:ext uri="{FF2B5EF4-FFF2-40B4-BE49-F238E27FC236}">
                <a16:creationId xmlns:a16="http://schemas.microsoft.com/office/drawing/2014/main" id="{9C65A0DE-B2CC-CB46-A051-2E3BAF42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85750"/>
            <a:ext cx="15001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:\COC\Boulouris N1 2011\Céline\IMG_3870.JPG">
            <a:extLst>
              <a:ext uri="{FF2B5EF4-FFF2-40B4-BE49-F238E27FC236}">
                <a16:creationId xmlns:a16="http://schemas.microsoft.com/office/drawing/2014/main" id="{0D6B432E-BE90-A741-B31B-8BFF4F32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1249363"/>
            <a:ext cx="2071687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Picture 2" descr="H:\HGC\EL GOUNA 03.2011\IMG_3110.JPG">
            <a:extLst>
              <a:ext uri="{FF2B5EF4-FFF2-40B4-BE49-F238E27FC236}">
                <a16:creationId xmlns:a16="http://schemas.microsoft.com/office/drawing/2014/main" id="{D9D14439-47D2-D84C-8D17-FAA7FC32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78631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AE7AFB-6E33-CE45-9CD9-8477E918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err="1"/>
              <a:t>Communiquer</a:t>
            </a:r>
            <a:r>
              <a:rPr lang="en-US" sz="3600" dirty="0"/>
              <a:t> sous </a:t>
            </a:r>
            <a:r>
              <a:rPr lang="en-US" sz="3600" dirty="0" err="1"/>
              <a:t>l’eau</a:t>
            </a:r>
            <a:r>
              <a:rPr lang="en-US" sz="3600" dirty="0"/>
              <a:t>, </a:t>
            </a:r>
            <a:r>
              <a:rPr lang="en-US" sz="3600" dirty="0" err="1"/>
              <a:t>exemples</a:t>
            </a:r>
            <a:r>
              <a:rPr lang="en-US" sz="3600" dirty="0"/>
              <a:t>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27C1C8E-0888-4C96-9751-0D68BC234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4"/>
            <a:ext cx="9144000" cy="68404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9D21B7-E1DB-443D-9BAE-109230D2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C9DF11-5CBB-49F6-AB4A-858F4429C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F5DA2E-1717-42FE-B07E-A56A089E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9"/>
            <a:ext cx="9144000" cy="68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4E7A9-66EA-42CB-A2F4-E320B9E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D3C51-95C2-45AA-8D72-D8B7EC44F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50875" indent="-514350">
              <a:buFont typeface="+mj-lt"/>
              <a:buAutoNum type="arabicPeriod"/>
            </a:pPr>
            <a:r>
              <a:rPr lang="fr-FR" b="1" dirty="0"/>
              <a:t>Le respect du milieu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/>
              <a:t>La charte du plongeur responsable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/>
              <a:t>L’observation 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/>
              <a:t>Reconnaitre les espèces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Démarche d’identification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Espèces de Méditerranée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Espèces d’Atlantique/Manche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52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BC475-D990-2E47-9B7C-0EA8A7C9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/>
              <a:t>Bilan</a:t>
            </a:r>
          </a:p>
        </p:txBody>
      </p:sp>
      <p:sp>
        <p:nvSpPr>
          <p:cNvPr id="24579" name="Espace réservé du contenu 2">
            <a:extLst>
              <a:ext uri="{FF2B5EF4-FFF2-40B4-BE49-F238E27FC236}">
                <a16:creationId xmlns:a16="http://schemas.microsoft.com/office/drawing/2014/main" id="{AA08CE69-BB9D-D04A-9859-01E1D7EFC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7957"/>
          </a:xfrm>
        </p:spPr>
        <p:txBody>
          <a:bodyPr/>
          <a:lstStyle/>
          <a:p>
            <a:r>
              <a:rPr lang="fr-FR" altLang="en-US" dirty="0"/>
              <a:t>Savoir où chercher les animaux, les découvrir savoir comment les observer et savoir favoriser l’observation des plongeurs</a:t>
            </a:r>
            <a:br>
              <a:rPr lang="fr-FR" altLang="en-US" dirty="0"/>
            </a:br>
            <a:endParaRPr lang="fr-FR" alt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0083F9-B8B3-8F42-A641-9DD3A01563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A5A760D-B211-314D-B57D-9EC7723F78EB}" type="slidenum">
              <a:rPr lang="fr-FR" altLang="en-US">
                <a:solidFill>
                  <a:srgbClr val="BCBCBC"/>
                </a:solidFill>
              </a:rPr>
              <a:pPr eaLnBrk="1" hangingPunct="1"/>
              <a:t>20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24581" name="Picture 2" descr="C:\Users\Céline\Pictures\LAVANDOU 11 au 14.11.2010\IMG_2670.JPG">
            <a:extLst>
              <a:ext uri="{FF2B5EF4-FFF2-40B4-BE49-F238E27FC236}">
                <a16:creationId xmlns:a16="http://schemas.microsoft.com/office/drawing/2014/main" id="{C5FF44B3-F97A-E44F-93F9-D04B3101A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81" y="2708920"/>
            <a:ext cx="5127331" cy="384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4E7A9-66EA-42CB-A2F4-E320B9E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D3C51-95C2-45AA-8D72-D8B7EC44F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8" y="1628800"/>
            <a:ext cx="8229600" cy="4708525"/>
          </a:xfrm>
        </p:spPr>
        <p:txBody>
          <a:bodyPr/>
          <a:lstStyle/>
          <a:p>
            <a:pPr marL="650875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Le respect du milieu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La charte du plongeur responsable</a:t>
            </a:r>
          </a:p>
          <a:p>
            <a:pPr marL="650875" indent="-514350">
              <a:buFont typeface="+mj-lt"/>
              <a:buAutoNum type="arabicPeriod"/>
            </a:pPr>
            <a:endParaRPr lang="fr-FR" dirty="0">
              <a:solidFill>
                <a:schemeClr val="tx1">
                  <a:lumMod val="65000"/>
                </a:schemeClr>
              </a:solidFill>
            </a:endParaRPr>
          </a:p>
          <a:p>
            <a:pPr marL="650875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L’observation 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b="1" dirty="0"/>
              <a:t>Reconnaitre les espèces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/>
              <a:t>Démarche d’identification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/>
              <a:t>Espèces de Méditerranée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b="1" dirty="0"/>
              <a:t>Espèces d’Atlantique/Manche</a:t>
            </a:r>
          </a:p>
        </p:txBody>
      </p:sp>
    </p:spTree>
    <p:extLst>
      <p:ext uri="{BB962C8B-B14F-4D97-AF65-F5344CB8AC3E}">
        <p14:creationId xmlns:p14="http://schemas.microsoft.com/office/powerpoint/2010/main" val="2645244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E:\Spongiaires\Clione_01_EF.jpg">
            <a:extLst>
              <a:ext uri="{FF2B5EF4-FFF2-40B4-BE49-F238E27FC236}">
                <a16:creationId xmlns:a16="http://schemas.microsoft.com/office/drawing/2014/main" id="{4A21FF6D-5FBC-4F4D-A701-41522DF3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4813"/>
            <a:ext cx="24765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E:\Bryozoaires\Dentelle-de-Neptune_2_EF.jpg">
            <a:extLst>
              <a:ext uri="{FF2B5EF4-FFF2-40B4-BE49-F238E27FC236}">
                <a16:creationId xmlns:a16="http://schemas.microsoft.com/office/drawing/2014/main" id="{D29ECA4B-8AA7-6446-8346-2CCDD9021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04813"/>
            <a:ext cx="27130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 descr="E:\Mollusques\Bénitier_03_PH.JPG">
            <a:extLst>
              <a:ext uri="{FF2B5EF4-FFF2-40B4-BE49-F238E27FC236}">
                <a16:creationId xmlns:a16="http://schemas.microsoft.com/office/drawing/2014/main" id="{68261AA4-9904-0048-9FE6-37CC8679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205038"/>
            <a:ext cx="29178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 descr="E:\Crustacés\P5080018.JPG">
            <a:extLst>
              <a:ext uri="{FF2B5EF4-FFF2-40B4-BE49-F238E27FC236}">
                <a16:creationId xmlns:a16="http://schemas.microsoft.com/office/drawing/2014/main" id="{89BF7D16-3B66-6E4E-965C-C8377774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14813"/>
            <a:ext cx="26384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 descr="E:\Echinodermes\Etoile_06_JF.JPG">
            <a:extLst>
              <a:ext uri="{FF2B5EF4-FFF2-40B4-BE49-F238E27FC236}">
                <a16:creationId xmlns:a16="http://schemas.microsoft.com/office/drawing/2014/main" id="{2D7D54C0-EA8E-BA49-A976-897C09BA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071938"/>
            <a:ext cx="31321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19" descr="D:\Safaga 23-24 08 2003\DSC_0032.JPG">
            <a:extLst>
              <a:ext uri="{FF2B5EF4-FFF2-40B4-BE49-F238E27FC236}">
                <a16:creationId xmlns:a16="http://schemas.microsoft.com/office/drawing/2014/main" id="{8A4A6DD9-6DAF-9B44-9ED9-B9EF6EBF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3910013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0" descr="E:\Reptiles\Photos_Reptiles\Tortue_06_NB.JPG">
            <a:extLst>
              <a:ext uri="{FF2B5EF4-FFF2-40B4-BE49-F238E27FC236}">
                <a16:creationId xmlns:a16="http://schemas.microsoft.com/office/drawing/2014/main" id="{072C7BDA-31C6-9740-827B-5C4D177B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0275"/>
            <a:ext cx="32353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1" descr="E:\Poissons\Photos\Baliste-bleu_02_DB.JPG">
            <a:extLst>
              <a:ext uri="{FF2B5EF4-FFF2-40B4-BE49-F238E27FC236}">
                <a16:creationId xmlns:a16="http://schemas.microsoft.com/office/drawing/2014/main" id="{AC72BDEF-1591-D74D-AC91-E787C3AA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895725"/>
            <a:ext cx="176847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3" descr="E:\Tuniciers\Photos\P5100101.JPG">
            <a:extLst>
              <a:ext uri="{FF2B5EF4-FFF2-40B4-BE49-F238E27FC236}">
                <a16:creationId xmlns:a16="http://schemas.microsoft.com/office/drawing/2014/main" id="{7626933F-8BA8-F04B-B5C6-6C55D80C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3675"/>
            <a:ext cx="18716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JPV-LA CIOTAT-2004_16.jpg">
            <a:extLst>
              <a:ext uri="{FF2B5EF4-FFF2-40B4-BE49-F238E27FC236}">
                <a16:creationId xmlns:a16="http://schemas.microsoft.com/office/drawing/2014/main" id="{74D87496-0E6F-B548-A430-909EC8C31B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16319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E:\Vers\Photos\P1010060.JPG">
            <a:extLst>
              <a:ext uri="{FF2B5EF4-FFF2-40B4-BE49-F238E27FC236}">
                <a16:creationId xmlns:a16="http://schemas.microsoft.com/office/drawing/2014/main" id="{3F48EB18-A955-8E4D-8CAF-CE638F23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76475"/>
            <a:ext cx="24352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6B491-272E-4733-A99F-BA7F4757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Démarches d’identification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94B68B-1D66-49A3-A40A-3C916EF25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 zone géographique: Manche, Méditerranée, Mer Rouge, Caraïbes…</a:t>
            </a:r>
          </a:p>
          <a:p>
            <a:endParaRPr lang="fr-FR" dirty="0"/>
          </a:p>
          <a:p>
            <a:r>
              <a:rPr lang="fr-FR" dirty="0"/>
              <a:t>Par type d’habitat: coralligène, tombant, éboulis, sable, vase, herbier, récif coralien…</a:t>
            </a:r>
          </a:p>
          <a:p>
            <a:endParaRPr lang="fr-FR" dirty="0"/>
          </a:p>
          <a:p>
            <a:r>
              <a:rPr lang="fr-FR" dirty="0"/>
              <a:t>Par zone de profondeur: près de la surface, jusqu’à 20M, au-delà de 40M…</a:t>
            </a:r>
          </a:p>
          <a:p>
            <a:endParaRPr lang="fr-FR" dirty="0"/>
          </a:p>
          <a:p>
            <a:r>
              <a:rPr lang="fr-FR" dirty="0"/>
              <a:t>Par catégorie: animal-végétal, mobile-fixé…</a:t>
            </a:r>
          </a:p>
        </p:txBody>
      </p:sp>
    </p:spTree>
    <p:extLst>
      <p:ext uri="{BB962C8B-B14F-4D97-AF65-F5344CB8AC3E}">
        <p14:creationId xmlns:p14="http://schemas.microsoft.com/office/powerpoint/2010/main" val="3431385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BA8D9-ACC3-4C96-BDE6-5E0388D0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fr-FR" sz="3200" dirty="0"/>
              <a:t>Clé de détermination des animaux fixés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1A5D34A-9307-40A0-BF8B-B590AB89D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13556"/>
            <a:ext cx="8244175" cy="58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7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D33B46-C5D8-46E7-88ED-6984127C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fr-FR" sz="3200" dirty="0"/>
              <a:t>Clé de détermination des animaux mobiles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6A399C-33E0-451A-B46B-73AC41056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4" y="1013556"/>
            <a:ext cx="8250734" cy="583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6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203848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6" name="Picture 10" descr="E:\Spongiaires\Clione_01_EF.jpg">
            <a:extLst>
              <a:ext uri="{FF2B5EF4-FFF2-40B4-BE49-F238E27FC236}">
                <a16:creationId xmlns:a16="http://schemas.microsoft.com/office/drawing/2014/main" id="{91488DA3-2EF2-498E-920A-A442C2909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11" y="739113"/>
            <a:ext cx="2683293" cy="20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E:\Echinodermes\Etoile_06_JF.JPG">
            <a:extLst>
              <a:ext uri="{FF2B5EF4-FFF2-40B4-BE49-F238E27FC236}">
                <a16:creationId xmlns:a16="http://schemas.microsoft.com/office/drawing/2014/main" id="{1A041DEE-8676-454F-9F47-1BBCE51C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42" y="4425288"/>
            <a:ext cx="313213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 descr="D:\Safaga 23-24 08 2003\DSC_0032.JPG">
            <a:extLst>
              <a:ext uri="{FF2B5EF4-FFF2-40B4-BE49-F238E27FC236}">
                <a16:creationId xmlns:a16="http://schemas.microsoft.com/office/drawing/2014/main" id="{79137D03-85F2-4A11-9D19-F186F9881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/>
          <a:stretch/>
        </p:blipFill>
        <p:spPr bwMode="auto">
          <a:xfrm>
            <a:off x="2987824" y="739113"/>
            <a:ext cx="3910013" cy="23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E:\Reptiles\Photos_Reptiles\Tortue_06_NB.JPG">
            <a:extLst>
              <a:ext uri="{FF2B5EF4-FFF2-40B4-BE49-F238E27FC236}">
                <a16:creationId xmlns:a16="http://schemas.microsoft.com/office/drawing/2014/main" id="{8914D0F3-8D75-48FE-8A1D-3FEA48B1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77147"/>
            <a:ext cx="3455985" cy="246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E:\Poissons\Photos\Baliste-bleu_02_DB.JPG">
            <a:extLst>
              <a:ext uri="{FF2B5EF4-FFF2-40B4-BE49-F238E27FC236}">
                <a16:creationId xmlns:a16="http://schemas.microsoft.com/office/drawing/2014/main" id="{D85206CB-5250-48AF-A549-212C7E87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28" y="4230025"/>
            <a:ext cx="176847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E:\Tuniciers\Photos\P5100101.JPG">
            <a:extLst>
              <a:ext uri="{FF2B5EF4-FFF2-40B4-BE49-F238E27FC236}">
                <a16:creationId xmlns:a16="http://schemas.microsoft.com/office/drawing/2014/main" id="{27D4D602-5C4E-4CB1-88FE-5C09F936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37975"/>
            <a:ext cx="18716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JPV-LA CIOTAT-2004_16.jpg">
            <a:extLst>
              <a:ext uri="{FF2B5EF4-FFF2-40B4-BE49-F238E27FC236}">
                <a16:creationId xmlns:a16="http://schemas.microsoft.com/office/drawing/2014/main" id="{DCA803C3-6651-4EA5-936D-5760C8998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39113"/>
            <a:ext cx="16319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E:\Vers\Photos\P1010060.JPG">
            <a:extLst>
              <a:ext uri="{FF2B5EF4-FFF2-40B4-BE49-F238E27FC236}">
                <a16:creationId xmlns:a16="http://schemas.microsoft.com/office/drawing/2014/main" id="{88AFF87B-10F2-41A0-8A09-F9279234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10" y="2587244"/>
            <a:ext cx="2683293" cy="207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929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b="1" dirty="0"/>
              <a:t>Mammifères</a:t>
            </a:r>
          </a:p>
          <a:p>
            <a:pPr marL="180000" indent="-180000"/>
            <a:r>
              <a:rPr lang="fr-FR" sz="2000" b="1" dirty="0"/>
              <a:t>Poissons osseux</a:t>
            </a:r>
          </a:p>
          <a:p>
            <a:pPr marL="180000" indent="-180000"/>
            <a:r>
              <a:rPr lang="fr-FR" sz="2000" b="1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17" name="Picture 25" descr="C:\Documents and Settings\HP_Propriétaire\Mes documents\2_LA PLONGEE\a-HGC-depuis-aout-2003\5-BIO\Poissons\03-2007\requin gris.jpg">
            <a:extLst>
              <a:ext uri="{FF2B5EF4-FFF2-40B4-BE49-F238E27FC236}">
                <a16:creationId xmlns:a16="http://schemas.microsoft.com/office/drawing/2014/main" id="{3E35E1DF-EDEE-4AF8-9358-41D4AC89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718" y="3822238"/>
            <a:ext cx="47037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FD9C14-0442-49A7-875C-6F7A2842C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718" y="5838363"/>
            <a:ext cx="3600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Poisson: nageoire caudale verticale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41B7102-D0E0-4FCC-9D49-9F67FFD5CD55}"/>
              </a:ext>
            </a:extLst>
          </p:cNvPr>
          <p:cNvSpPr/>
          <p:nvPr/>
        </p:nvSpPr>
        <p:spPr>
          <a:xfrm>
            <a:off x="4057600" y="4398302"/>
            <a:ext cx="1008063" cy="1152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0" name="Picture 4" descr="C:\Documents and Settings\delcausse\Mes documents\HGC (après août 2003)\MAMMIFERES\2-CETACES-DAUPHINS\dauphins à long bec-04-NB-marsa alam.jpg">
            <a:extLst>
              <a:ext uri="{FF2B5EF4-FFF2-40B4-BE49-F238E27FC236}">
                <a16:creationId xmlns:a16="http://schemas.microsoft.com/office/drawing/2014/main" id="{A2478E5A-6B9D-4B29-9616-CD8FB753C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9"/>
          <a:stretch/>
        </p:blipFill>
        <p:spPr bwMode="auto">
          <a:xfrm>
            <a:off x="3563888" y="990631"/>
            <a:ext cx="532765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34B8B6D-CB42-45DB-AB01-1909AA64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2767043"/>
            <a:ext cx="4968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Mammifère: nageoire caudale horizontale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89F74C4-33C8-4D48-996D-B7A83A46D7B3}"/>
              </a:ext>
            </a:extLst>
          </p:cNvPr>
          <p:cNvSpPr/>
          <p:nvPr/>
        </p:nvSpPr>
        <p:spPr>
          <a:xfrm>
            <a:off x="4777532" y="2063302"/>
            <a:ext cx="576262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392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b="1" dirty="0"/>
              <a:t>Poissons osseux</a:t>
            </a:r>
          </a:p>
          <a:p>
            <a:pPr marL="180000" indent="-180000"/>
            <a:r>
              <a:rPr lang="fr-FR" sz="2000" b="1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10" name="Picture 5" descr="C:\Documents and Settings\HP_Propriétaire\Mes documents\2_LA PLONGEE\b-MULTIMEDIA-BIO\PHOTOS-BIO\11-POISSONS\Anges\Ange_royal_02_NB_redimensionner.jpg">
            <a:extLst>
              <a:ext uri="{FF2B5EF4-FFF2-40B4-BE49-F238E27FC236}">
                <a16:creationId xmlns:a16="http://schemas.microsoft.com/office/drawing/2014/main" id="{2756D2C0-5A89-4E0D-8955-854A8608E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30" y="788361"/>
            <a:ext cx="2780301" cy="209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262B5D4-70F9-49B9-A5D5-855252DC627C}"/>
              </a:ext>
            </a:extLst>
          </p:cNvPr>
          <p:cNvSpPr/>
          <p:nvPr/>
        </p:nvSpPr>
        <p:spPr>
          <a:xfrm>
            <a:off x="4576031" y="1013209"/>
            <a:ext cx="1584325" cy="1862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CDC15BB-320C-42A8-95EF-779516D60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2823722"/>
            <a:ext cx="535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Poisson osseux: nageoires rayonnées</a:t>
            </a:r>
          </a:p>
        </p:txBody>
      </p:sp>
      <p:pic>
        <p:nvPicPr>
          <p:cNvPr id="13" name="Picture 5" descr="C:\Documents and Settings\HP_Propriétaire\Mes documents\2_LA PLONGEE\b-MULTIMEDIA-BIO\PHOTOS-BIO\11-POISSONS\Requins et Raies\image006.jpg">
            <a:extLst>
              <a:ext uri="{FF2B5EF4-FFF2-40B4-BE49-F238E27FC236}">
                <a16:creationId xmlns:a16="http://schemas.microsoft.com/office/drawing/2014/main" id="{123B6AD8-DB5C-42FF-8BE2-0E4B5FDE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958" y="3429000"/>
            <a:ext cx="4421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33BCF3FE-152F-4370-A535-F2DDEF2E9EB9}"/>
              </a:ext>
            </a:extLst>
          </p:cNvPr>
          <p:cNvSpPr/>
          <p:nvPr/>
        </p:nvSpPr>
        <p:spPr>
          <a:xfrm rot="1024474">
            <a:off x="6712595" y="5086350"/>
            <a:ext cx="1628775" cy="979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5FE5375-2626-400A-8F34-DF52939841B1}"/>
              </a:ext>
            </a:extLst>
          </p:cNvPr>
          <p:cNvSpPr/>
          <p:nvPr/>
        </p:nvSpPr>
        <p:spPr>
          <a:xfrm rot="1024474">
            <a:off x="7720658" y="3367087"/>
            <a:ext cx="650875" cy="62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B8644FA-7B6F-4914-B4A0-7EC9F8BA5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6453187"/>
            <a:ext cx="6444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Poissons cartilagineux: nageoires « pleines »</a:t>
            </a:r>
          </a:p>
        </p:txBody>
      </p:sp>
    </p:spTree>
    <p:extLst>
      <p:ext uri="{BB962C8B-B14F-4D97-AF65-F5344CB8AC3E}">
        <p14:creationId xmlns:p14="http://schemas.microsoft.com/office/powerpoint/2010/main" val="4074295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b="1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17" name="Picture 20" descr="E:\Reptiles\Photos_Reptiles\Tortue_06_NB.JPG">
            <a:extLst>
              <a:ext uri="{FF2B5EF4-FFF2-40B4-BE49-F238E27FC236}">
                <a16:creationId xmlns:a16="http://schemas.microsoft.com/office/drawing/2014/main" id="{6705476E-94A4-47B5-857E-F4DAD68E8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99" y="971600"/>
            <a:ext cx="60547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B0C2269C-0343-4148-8417-D42157E8AC83}"/>
              </a:ext>
            </a:extLst>
          </p:cNvPr>
          <p:cNvSpPr/>
          <p:nvPr/>
        </p:nvSpPr>
        <p:spPr>
          <a:xfrm>
            <a:off x="3632499" y="1547862"/>
            <a:ext cx="1008063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B7C99B-33A1-43E9-B2F6-917A5B70F5B8}"/>
              </a:ext>
            </a:extLst>
          </p:cNvPr>
          <p:cNvSpPr/>
          <p:nvPr/>
        </p:nvSpPr>
        <p:spPr>
          <a:xfrm>
            <a:off x="7088487" y="1403400"/>
            <a:ext cx="576262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85642C2-C619-4F9A-AF32-1DAC9E00A863}"/>
              </a:ext>
            </a:extLst>
          </p:cNvPr>
          <p:cNvSpPr/>
          <p:nvPr/>
        </p:nvSpPr>
        <p:spPr>
          <a:xfrm rot="7418524">
            <a:off x="4668343" y="2805956"/>
            <a:ext cx="677863" cy="143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8B18D8-45B2-4F37-B10E-DC12EB9F31D6}"/>
              </a:ext>
            </a:extLst>
          </p:cNvPr>
          <p:cNvSpPr/>
          <p:nvPr/>
        </p:nvSpPr>
        <p:spPr>
          <a:xfrm rot="17410943">
            <a:off x="7549656" y="2490043"/>
            <a:ext cx="842962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3C05D3F-6859-4F38-837A-B58533902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5310138"/>
            <a:ext cx="547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4 pattes carapaces dorsale et ventrale</a:t>
            </a:r>
          </a:p>
        </p:txBody>
      </p:sp>
    </p:spTree>
    <p:extLst>
      <p:ext uri="{BB962C8B-B14F-4D97-AF65-F5344CB8AC3E}">
        <p14:creationId xmlns:p14="http://schemas.microsoft.com/office/powerpoint/2010/main" val="2461844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2192CB-F381-0946-9EFC-EA644210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Évoluer en limitant son impact sur le milieu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DD2943-BB39-5B4F-90E0-D10451FA99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A7DC66-A87B-1C49-88E1-5525EF53794B}" type="slidenum">
              <a:rPr lang="fr-FR" altLang="en-US">
                <a:solidFill>
                  <a:srgbClr val="BCBCBC"/>
                </a:solidFill>
              </a:rPr>
              <a:pPr eaLnBrk="1" hangingPunct="1"/>
              <a:t>3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9219" name="Picture 11">
            <a:extLst>
              <a:ext uri="{FF2B5EF4-FFF2-40B4-BE49-F238E27FC236}">
                <a16:creationId xmlns:a16="http://schemas.microsoft.com/office/drawing/2014/main" id="{1A263380-C66A-4841-B5A8-475309D0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4379"/>
            <a:ext cx="4248472" cy="544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1A9809-4954-E943-968D-0DE8F648E3B1}"/>
              </a:ext>
            </a:extLst>
          </p:cNvPr>
          <p:cNvSpPr txBox="1"/>
          <p:nvPr/>
        </p:nvSpPr>
        <p:spPr>
          <a:xfrm>
            <a:off x="4860032" y="1496973"/>
            <a:ext cx="42484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Explorer dans le respect du milieu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sz="1800" dirty="0">
                <a:solidFill>
                  <a:schemeClr val="bg1"/>
                </a:solidFill>
              </a:rPr>
              <a:t>C’est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 pas toucher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 pas </a:t>
            </a:r>
            <a:r>
              <a:rPr lang="en-US" dirty="0" err="1">
                <a:solidFill>
                  <a:schemeClr val="bg1"/>
                </a:solidFill>
              </a:rPr>
              <a:t>nourrir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 pas </a:t>
            </a:r>
            <a:r>
              <a:rPr lang="en-US" dirty="0" err="1">
                <a:solidFill>
                  <a:schemeClr val="bg1"/>
                </a:solidFill>
              </a:rPr>
              <a:t>éblouir</a:t>
            </a:r>
            <a:r>
              <a:rPr lang="en-US" dirty="0">
                <a:solidFill>
                  <a:schemeClr val="bg1"/>
                </a:solidFill>
              </a:rPr>
              <a:t> les </a:t>
            </a:r>
            <a:r>
              <a:rPr lang="en-US" dirty="0" err="1">
                <a:solidFill>
                  <a:schemeClr val="bg1"/>
                </a:solidFill>
              </a:rPr>
              <a:t>animaux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 pas </a:t>
            </a:r>
            <a:r>
              <a:rPr lang="en-US" dirty="0" err="1">
                <a:solidFill>
                  <a:schemeClr val="bg1"/>
                </a:solidFill>
              </a:rPr>
              <a:t>déranger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Mais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aussi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Limiter les </a:t>
            </a:r>
            <a:r>
              <a:rPr lang="en-US" dirty="0" err="1">
                <a:solidFill>
                  <a:schemeClr val="bg1"/>
                </a:solidFill>
              </a:rPr>
              <a:t>bulles</a:t>
            </a:r>
            <a:r>
              <a:rPr lang="en-US" dirty="0">
                <a:solidFill>
                  <a:schemeClr val="bg1"/>
                </a:solidFill>
              </a:rPr>
              <a:t> sous-plafond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Limiter les </a:t>
            </a:r>
            <a:r>
              <a:rPr lang="en-US" dirty="0" err="1">
                <a:solidFill>
                  <a:schemeClr val="bg1"/>
                </a:solidFill>
              </a:rPr>
              <a:t>appuis</a:t>
            </a:r>
            <a:r>
              <a:rPr lang="en-US" dirty="0">
                <a:solidFill>
                  <a:schemeClr val="bg1"/>
                </a:solidFill>
              </a:rPr>
              <a:t> avec la 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Bien </a:t>
            </a:r>
            <a:r>
              <a:rPr lang="en-US" dirty="0" err="1">
                <a:solidFill>
                  <a:schemeClr val="bg1"/>
                </a:solidFill>
              </a:rPr>
              <a:t>s’équilibrer</a:t>
            </a:r>
            <a:r>
              <a:rPr lang="en-US" dirty="0">
                <a:solidFill>
                  <a:schemeClr val="bg1"/>
                </a:solidFill>
              </a:rPr>
              <a:t>, verifier le </a:t>
            </a:r>
            <a:r>
              <a:rPr lang="en-US" dirty="0" err="1">
                <a:solidFill>
                  <a:schemeClr val="bg1"/>
                </a:solidFill>
              </a:rPr>
              <a:t>lestage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Palmer </a:t>
            </a:r>
            <a:r>
              <a:rPr lang="en-US" dirty="0" err="1">
                <a:solidFill>
                  <a:schemeClr val="bg1"/>
                </a:solidFill>
              </a:rPr>
              <a:t>lentement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grenouille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GB" dirty="0" err="1">
                <a:solidFill>
                  <a:schemeClr val="bg1"/>
                </a:solidFill>
              </a:rPr>
              <a:t>ixer</a:t>
            </a:r>
            <a:r>
              <a:rPr lang="en-GB" dirty="0">
                <a:solidFill>
                  <a:schemeClr val="bg1"/>
                </a:solidFill>
              </a:rPr>
              <a:t> les </a:t>
            </a:r>
            <a:r>
              <a:rPr lang="en-GB" dirty="0" err="1">
                <a:solidFill>
                  <a:schemeClr val="bg1"/>
                </a:solidFill>
              </a:rPr>
              <a:t>accessoires</a:t>
            </a:r>
            <a:r>
              <a:rPr lang="en-GB" dirty="0">
                <a:solidFill>
                  <a:schemeClr val="bg1"/>
                </a:solidFill>
              </a:rPr>
              <a:t> (octopus, phare, parachute, </a:t>
            </a:r>
            <a:r>
              <a:rPr lang="en-GB" dirty="0" err="1">
                <a:solidFill>
                  <a:schemeClr val="bg1"/>
                </a:solidFill>
              </a:rPr>
              <a:t>appareils</a:t>
            </a:r>
            <a:r>
              <a:rPr lang="en-GB" dirty="0">
                <a:solidFill>
                  <a:schemeClr val="bg1"/>
                </a:solidFill>
              </a:rPr>
              <a:t> photo…)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Et bien </a:t>
            </a:r>
            <a:r>
              <a:rPr lang="en-US" dirty="0" err="1">
                <a:solidFill>
                  <a:schemeClr val="bg1"/>
                </a:solidFill>
              </a:rPr>
              <a:t>sûr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 </a:t>
            </a:r>
            <a:r>
              <a:rPr lang="en-US" dirty="0" err="1">
                <a:solidFill>
                  <a:schemeClr val="bg1"/>
                </a:solidFill>
              </a:rPr>
              <a:t>rien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remonter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30" descr="C:\Documents and Settings\HP_Propriétaire\Mes documents\2_LA PLONGEE\b-MULTIMEDIA-BIO\PHOTOS-BIO\05-VERS\b-Annelides\spirographe-33-JD-LA CIOTAT_20.jpg">
            <a:extLst>
              <a:ext uri="{FF2B5EF4-FFF2-40B4-BE49-F238E27FC236}">
                <a16:creationId xmlns:a16="http://schemas.microsoft.com/office/drawing/2014/main" id="{12C7A3B3-7458-4C39-B6E5-0B9AB6E2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87800"/>
            <a:ext cx="3671888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b="1" dirty="0"/>
              <a:t>Planaires</a:t>
            </a:r>
          </a:p>
          <a:p>
            <a:pPr marL="180000" indent="-180000"/>
            <a:r>
              <a:rPr lang="fr-FR" sz="2000" b="1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10" name="Picture 16" descr="C:\Documents and Settings\HP_Propriétaire\Mes documents\2_LA PLONGEE\b-MULTIMEDIA-BIO\PHOTOS-BIO\05-VERS\b-Annelides\canaries-JD40.JPG">
            <a:extLst>
              <a:ext uri="{FF2B5EF4-FFF2-40B4-BE49-F238E27FC236}">
                <a16:creationId xmlns:a16="http://schemas.microsoft.com/office/drawing/2014/main" id="{0F409678-D595-41F7-9BD1-3834EF6A0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25007" r="5644" b="2799"/>
          <a:stretch/>
        </p:blipFill>
        <p:spPr bwMode="auto">
          <a:xfrm>
            <a:off x="3497052" y="3356991"/>
            <a:ext cx="2803140" cy="1852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BED1FFB-C486-4985-86E4-834F9192888F}"/>
              </a:ext>
            </a:extLst>
          </p:cNvPr>
          <p:cNvSpPr/>
          <p:nvPr/>
        </p:nvSpPr>
        <p:spPr>
          <a:xfrm>
            <a:off x="6516688" y="5229225"/>
            <a:ext cx="1008062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50C4B53-0513-4A52-8F3D-1C06E7958250}"/>
              </a:ext>
            </a:extLst>
          </p:cNvPr>
          <p:cNvSpPr/>
          <p:nvPr/>
        </p:nvSpPr>
        <p:spPr>
          <a:xfrm>
            <a:off x="4770227" y="3408828"/>
            <a:ext cx="1008063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E7146B-25BE-455B-A7EE-F29BB759B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7052" y="5288340"/>
            <a:ext cx="17230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Annélide: anneaux,</a:t>
            </a:r>
          </a:p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tube,</a:t>
            </a:r>
          </a:p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« langue »</a:t>
            </a:r>
          </a:p>
        </p:txBody>
      </p:sp>
      <p:pic>
        <p:nvPicPr>
          <p:cNvPr id="16" name="Picture 5" descr="DSC00182">
            <a:extLst>
              <a:ext uri="{FF2B5EF4-FFF2-40B4-BE49-F238E27FC236}">
                <a16:creationId xmlns:a16="http://schemas.microsoft.com/office/drawing/2014/main" id="{C40F811E-57B1-4080-B562-F182B8CB3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30410" r="23810" b="17605"/>
          <a:stretch/>
        </p:blipFill>
        <p:spPr bwMode="auto">
          <a:xfrm>
            <a:off x="3275856" y="788393"/>
            <a:ext cx="3327400" cy="194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C057CD9E-476F-4BEB-8EE3-EC7DD4E66D75}"/>
              </a:ext>
            </a:extLst>
          </p:cNvPr>
          <p:cNvSpPr/>
          <p:nvPr/>
        </p:nvSpPr>
        <p:spPr>
          <a:xfrm>
            <a:off x="5363221" y="1374380"/>
            <a:ext cx="576263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56194C4-3A21-4881-B7BB-039600D0C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256" y="736421"/>
            <a:ext cx="24332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Planaire: plat et fin comme une feuille</a:t>
            </a:r>
          </a:p>
        </p:txBody>
      </p:sp>
    </p:spTree>
    <p:extLst>
      <p:ext uri="{BB962C8B-B14F-4D97-AF65-F5344CB8AC3E}">
        <p14:creationId xmlns:p14="http://schemas.microsoft.com/office/powerpoint/2010/main" val="1441536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b="1" dirty="0"/>
              <a:t>Cténophores</a:t>
            </a:r>
          </a:p>
          <a:p>
            <a:pPr marL="180000" indent="-180000"/>
            <a:r>
              <a:rPr lang="fr-FR" sz="2000" b="1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4" name="Picture 5" descr="D:\Cnidaires\Aurélia_aurita_02_PH.JPG">
            <a:extLst>
              <a:ext uri="{FF2B5EF4-FFF2-40B4-BE49-F238E27FC236}">
                <a16:creationId xmlns:a16="http://schemas.microsoft.com/office/drawing/2014/main" id="{D26B6E80-5CF9-42D3-909D-1789F325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72818"/>
            <a:ext cx="28892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DD9700-85A9-47AE-AF5F-E37CF8A05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5171708"/>
            <a:ext cx="24495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Cnidaire: urticant</a:t>
            </a:r>
          </a:p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formes méduse ou anémone</a:t>
            </a:r>
          </a:p>
        </p:txBody>
      </p:sp>
      <p:pic>
        <p:nvPicPr>
          <p:cNvPr id="7" name="Picture 23" descr="C:\Documents and Settings\HP_Propriétaire\Mes documents\2_LA PLONGEE\b-MULTIMEDIA-BIO\PHOTOS-BIO\02-CNIDAIRES\Hexacoralliaires\PARAZOANTHUS_07_EF.jpg">
            <a:extLst>
              <a:ext uri="{FF2B5EF4-FFF2-40B4-BE49-F238E27FC236}">
                <a16:creationId xmlns:a16="http://schemas.microsoft.com/office/drawing/2014/main" id="{1092A129-1A7B-4D84-8A57-233BD9B7D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2" b="30614"/>
          <a:stretch/>
        </p:blipFill>
        <p:spPr bwMode="auto">
          <a:xfrm>
            <a:off x="3780606" y="3356422"/>
            <a:ext cx="2303562" cy="181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EDAB190-B25B-423E-964F-643AA4A7D8D9}"/>
              </a:ext>
            </a:extLst>
          </p:cNvPr>
          <p:cNvSpPr/>
          <p:nvPr/>
        </p:nvSpPr>
        <p:spPr>
          <a:xfrm>
            <a:off x="4067944" y="3284984"/>
            <a:ext cx="1584325" cy="158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" name="Picture 20" descr="http://doris.ffessm.fr/gestionenligne/photos/pleurobrachia_pileus-cm9.JPG">
            <a:extLst>
              <a:ext uri="{FF2B5EF4-FFF2-40B4-BE49-F238E27FC236}">
                <a16:creationId xmlns:a16="http://schemas.microsoft.com/office/drawing/2014/main" id="{C52407BE-C17D-4B64-9EDA-74B0F7AC8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20676"/>
            <a:ext cx="2889250" cy="25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8EA19EE-1190-4F1E-9BC8-6449AB6D7C6C}"/>
              </a:ext>
            </a:extLst>
          </p:cNvPr>
          <p:cNvSpPr/>
          <p:nvPr/>
        </p:nvSpPr>
        <p:spPr>
          <a:xfrm>
            <a:off x="7668145" y="2204864"/>
            <a:ext cx="576263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0D72F6-1472-4E08-804A-E55D0C4D1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188" y="734451"/>
            <a:ext cx="2447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Cténophore: 8 rangées de cils</a:t>
            </a:r>
          </a:p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bioluminescents</a:t>
            </a:r>
          </a:p>
        </p:txBody>
      </p:sp>
    </p:spTree>
    <p:extLst>
      <p:ext uri="{BB962C8B-B14F-4D97-AF65-F5344CB8AC3E}">
        <p14:creationId xmlns:p14="http://schemas.microsoft.com/office/powerpoint/2010/main" val="2482259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b="1" dirty="0"/>
              <a:t>Éponges</a:t>
            </a:r>
          </a:p>
          <a:p>
            <a:pPr marL="180000" indent="-180000"/>
            <a:r>
              <a:rPr lang="fr-FR" sz="2000" b="1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4" name="Picture 2" descr="C:\Users\Chantal DELCAUSSE\Documents\Plongée\PHOTOS-BIO\01-SPONGIAIRES\EF-LA CIOTAT_31.jpg">
            <a:extLst>
              <a:ext uri="{FF2B5EF4-FFF2-40B4-BE49-F238E27FC236}">
                <a16:creationId xmlns:a16="http://schemas.microsoft.com/office/drawing/2014/main" id="{6153328E-1461-432D-8258-D254B809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21" y="649858"/>
            <a:ext cx="42243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7625269-44B8-4203-926A-AC0FE3BCC2AC}"/>
              </a:ext>
            </a:extLst>
          </p:cNvPr>
          <p:cNvSpPr/>
          <p:nvPr/>
        </p:nvSpPr>
        <p:spPr>
          <a:xfrm rot="760994">
            <a:off x="6302946" y="1621408"/>
            <a:ext cx="1911350" cy="490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4D7426-8E86-4E5E-B155-1A1AC06D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3429000"/>
            <a:ext cx="48965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Éponge: Présence de trous béants</a:t>
            </a:r>
          </a:p>
        </p:txBody>
      </p:sp>
      <p:pic>
        <p:nvPicPr>
          <p:cNvPr id="8" name="Picture 3" descr="C:\Users\Chantal DELCAUSSE\Documents\Plongée\PHOTOS-BIO\09-TUNICIERS\Halocynthia_11_JD.jpg">
            <a:extLst>
              <a:ext uri="{FF2B5EF4-FFF2-40B4-BE49-F238E27FC236}">
                <a16:creationId xmlns:a16="http://schemas.microsoft.com/office/drawing/2014/main" id="{B5879E40-530B-4334-BEF0-CC850BC3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04" y="4005064"/>
            <a:ext cx="37449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F57DBA3-A269-4D01-A9FC-F631C605F22E}"/>
              </a:ext>
            </a:extLst>
          </p:cNvPr>
          <p:cNvSpPr/>
          <p:nvPr/>
        </p:nvSpPr>
        <p:spPr>
          <a:xfrm>
            <a:off x="4066704" y="4147939"/>
            <a:ext cx="1008062" cy="93662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EA6CFCD-DE6E-4808-BA59-E093BFDE30AA}"/>
              </a:ext>
            </a:extLst>
          </p:cNvPr>
          <p:cNvSpPr/>
          <p:nvPr/>
        </p:nvSpPr>
        <p:spPr>
          <a:xfrm>
            <a:off x="2555404" y="4940102"/>
            <a:ext cx="1008062" cy="93662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E03504-0D6A-46B5-A926-838D0848D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416" y="5373688"/>
            <a:ext cx="3131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Urochordé: Présence de 2 siphons rétractiles</a:t>
            </a:r>
          </a:p>
        </p:txBody>
      </p:sp>
    </p:spTree>
    <p:extLst>
      <p:ext uri="{BB962C8B-B14F-4D97-AF65-F5344CB8AC3E}">
        <p14:creationId xmlns:p14="http://schemas.microsoft.com/office/powerpoint/2010/main" val="1407721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b="1" dirty="0"/>
              <a:t>Mollusques</a:t>
            </a:r>
          </a:p>
          <a:p>
            <a:pPr marL="180000" indent="-180000"/>
            <a:r>
              <a:rPr lang="fr-FR" sz="2000" b="1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4" name="Picture 7" descr="C:\Documents and Settings\HP_Propriétaire\Mes documents\2_LA PLONGEE\b-MULTIMEDIA-BIO\PHOTOS-BIO\07-MOLLUSQUES\b-Gastéropodes\1-Prosobranches\cône textile-01-DV-Safaga.JPG">
            <a:extLst>
              <a:ext uri="{FF2B5EF4-FFF2-40B4-BE49-F238E27FC236}">
                <a16:creationId xmlns:a16="http://schemas.microsoft.com/office/drawing/2014/main" id="{9E6C8111-589B-4DA0-B0AA-AEF253079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9"/>
          <a:stretch/>
        </p:blipFill>
        <p:spPr bwMode="auto">
          <a:xfrm>
            <a:off x="3131567" y="2564929"/>
            <a:ext cx="3233737" cy="187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Documents and Settings\HP_Propriétaire\Mes documents\2_LA PLONGEE\b-MULTIMEDIA-BIO\PHOTOS-BIO\07-MOLLUSQUES\e-Céphalopodes\Poulpe-19-GS-LA CIOTAT_07.jpg">
            <a:extLst>
              <a:ext uri="{FF2B5EF4-FFF2-40B4-BE49-F238E27FC236}">
                <a16:creationId xmlns:a16="http://schemas.microsoft.com/office/drawing/2014/main" id="{B727FCEA-C6C3-4F43-92BE-9EE36B42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56" y="766676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D52044C-831A-4A90-BAD0-D0544D229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179" y="1301279"/>
            <a:ext cx="1763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Mollusque: corps mou</a:t>
            </a:r>
          </a:p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coquille…</a:t>
            </a:r>
          </a:p>
        </p:txBody>
      </p:sp>
      <p:pic>
        <p:nvPicPr>
          <p:cNvPr id="9" name="Picture 5" descr="C:\Documents and Settings\delcausse\Mes documents\ECHINO-COURS\6-CARACTERES\Etoile d'Hurghada_03_NB.jpg">
            <a:extLst>
              <a:ext uri="{FF2B5EF4-FFF2-40B4-BE49-F238E27FC236}">
                <a16:creationId xmlns:a16="http://schemas.microsoft.com/office/drawing/2014/main" id="{079401CB-0757-4A09-9D88-57B9B7CE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60861"/>
            <a:ext cx="3030754" cy="208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EC10130-A3E9-48E8-B8FC-52BF24A85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5675825"/>
            <a:ext cx="2411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Échinoderme: symétrie par 5</a:t>
            </a:r>
          </a:p>
        </p:txBody>
      </p:sp>
    </p:spTree>
    <p:extLst>
      <p:ext uri="{BB962C8B-B14F-4D97-AF65-F5344CB8AC3E}">
        <p14:creationId xmlns:p14="http://schemas.microsoft.com/office/powerpoint/2010/main" val="2806475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b="1" dirty="0"/>
              <a:t>Crustacés</a:t>
            </a:r>
          </a:p>
          <a:p>
            <a:pPr marL="180000" indent="-180000"/>
            <a:r>
              <a:rPr lang="fr-FR" sz="2000" b="1" dirty="0"/>
              <a:t>Bryozoaires</a:t>
            </a:r>
          </a:p>
          <a:p>
            <a:pPr marL="180000" indent="-180000"/>
            <a:r>
              <a:rPr lang="fr-FR" sz="2000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4" name="Picture 2" descr="C:\Users\Chantal DELCAUSSE\Documents\Plongée\PHOTOS-BIO\04-BRYOZOAIRES\Faux corail-FGZ-Cerbère.JPG">
            <a:extLst>
              <a:ext uri="{FF2B5EF4-FFF2-40B4-BE49-F238E27FC236}">
                <a16:creationId xmlns:a16="http://schemas.microsoft.com/office/drawing/2014/main" id="{3BCEF752-9C08-4D21-BE8A-D4211B1A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39862"/>
            <a:ext cx="3096344" cy="232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165AC2E-4D9A-45EE-9D0C-3CEE653C41A1}"/>
              </a:ext>
            </a:extLst>
          </p:cNvPr>
          <p:cNvSpPr/>
          <p:nvPr/>
        </p:nvSpPr>
        <p:spPr>
          <a:xfrm>
            <a:off x="6156176" y="3717032"/>
            <a:ext cx="1008062" cy="93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3019218-5CEA-413D-B521-403D6F20B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5561794"/>
            <a:ext cx="41764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Bryozoaires: colonie d’animaux dont on ne voit que le panache (lophophore)</a:t>
            </a:r>
          </a:p>
        </p:txBody>
      </p:sp>
      <p:pic>
        <p:nvPicPr>
          <p:cNvPr id="8" name="Picture 5" descr="C:\Mes documents\HGC (après août 2003)\BIO\Photos BIO\Crustacés\Langouste_05_JF.jpg">
            <a:extLst>
              <a:ext uri="{FF2B5EF4-FFF2-40B4-BE49-F238E27FC236}">
                <a16:creationId xmlns:a16="http://schemas.microsoft.com/office/drawing/2014/main" id="{B176E2FF-9780-4F8C-8C0E-5B550C307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26" y="882942"/>
            <a:ext cx="3160850" cy="222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6DD76F-4801-4C84-83C7-E9A40054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5" y="793810"/>
            <a:ext cx="28803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Crustacés: 10 ou 12 pattes articulées avec carapace ; mues</a:t>
            </a:r>
          </a:p>
        </p:txBody>
      </p:sp>
    </p:spTree>
    <p:extLst>
      <p:ext uri="{BB962C8B-B14F-4D97-AF65-F5344CB8AC3E}">
        <p14:creationId xmlns:p14="http://schemas.microsoft.com/office/powerpoint/2010/main" val="2254693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E488C-93B8-403D-9C14-FE0994D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3131840" cy="5832648"/>
          </a:xfrm>
        </p:spPr>
        <p:txBody>
          <a:bodyPr/>
          <a:lstStyle/>
          <a:p>
            <a:pPr marL="180000" indent="-180000"/>
            <a:r>
              <a:rPr lang="fr-FR" sz="2000" dirty="0"/>
              <a:t>Mammifères</a:t>
            </a:r>
          </a:p>
          <a:p>
            <a:pPr marL="180000" indent="-180000"/>
            <a:r>
              <a:rPr lang="fr-FR" sz="2000" dirty="0"/>
              <a:t>Poissons osseux</a:t>
            </a:r>
          </a:p>
          <a:p>
            <a:pPr marL="180000" indent="-180000"/>
            <a:r>
              <a:rPr lang="fr-FR" sz="2000" dirty="0"/>
              <a:t>Poissons cartilagineux</a:t>
            </a:r>
          </a:p>
          <a:p>
            <a:pPr marL="180000" indent="-180000"/>
            <a:r>
              <a:rPr lang="fr-FR" sz="2000" dirty="0"/>
              <a:t>Chéloniens tortues</a:t>
            </a:r>
          </a:p>
          <a:p>
            <a:pPr marL="180000" indent="-180000"/>
            <a:r>
              <a:rPr lang="fr-FR" sz="2000" dirty="0"/>
              <a:t>Planaires</a:t>
            </a:r>
          </a:p>
          <a:p>
            <a:pPr marL="180000" indent="-180000"/>
            <a:r>
              <a:rPr lang="fr-FR" sz="2000" dirty="0"/>
              <a:t>Annélides</a:t>
            </a:r>
          </a:p>
          <a:p>
            <a:pPr marL="180000" indent="-180000"/>
            <a:r>
              <a:rPr lang="fr-FR" sz="2000" dirty="0"/>
              <a:t>Cténophores</a:t>
            </a:r>
          </a:p>
          <a:p>
            <a:pPr marL="180000" indent="-180000"/>
            <a:r>
              <a:rPr lang="fr-FR" sz="2000" dirty="0"/>
              <a:t>Cnidaires</a:t>
            </a:r>
          </a:p>
          <a:p>
            <a:pPr marL="180000" indent="-180000"/>
            <a:r>
              <a:rPr lang="fr-FR" sz="2000" dirty="0"/>
              <a:t>Éponges</a:t>
            </a:r>
          </a:p>
          <a:p>
            <a:pPr marL="180000" indent="-180000"/>
            <a:r>
              <a:rPr lang="fr-FR" sz="2000" dirty="0"/>
              <a:t>Tuniciers</a:t>
            </a:r>
          </a:p>
          <a:p>
            <a:pPr marL="180000" indent="-180000"/>
            <a:r>
              <a:rPr lang="fr-FR" sz="2000" dirty="0"/>
              <a:t>Mollusques</a:t>
            </a:r>
          </a:p>
          <a:p>
            <a:pPr marL="180000" indent="-180000"/>
            <a:r>
              <a:rPr lang="fr-FR" sz="2000" dirty="0"/>
              <a:t>Échinodermes</a:t>
            </a:r>
          </a:p>
          <a:p>
            <a:pPr marL="180000" indent="-180000"/>
            <a:r>
              <a:rPr lang="fr-FR" sz="2000" dirty="0"/>
              <a:t>Crustacés</a:t>
            </a:r>
          </a:p>
          <a:p>
            <a:pPr marL="180000" indent="-180000"/>
            <a:r>
              <a:rPr lang="fr-FR" sz="2000" dirty="0"/>
              <a:t>Bryozoaires</a:t>
            </a:r>
          </a:p>
          <a:p>
            <a:pPr marL="180000" indent="-180000"/>
            <a:r>
              <a:rPr lang="fr-FR" sz="2000" b="1" dirty="0"/>
              <a:t>Végétaux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FB43EAD-2909-4899-8608-8B0747840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fr-FR" dirty="0"/>
              <a:t>Classification des espèces</a:t>
            </a:r>
          </a:p>
        </p:txBody>
      </p:sp>
      <p:pic>
        <p:nvPicPr>
          <p:cNvPr id="4" name="Image 3" descr="JPV-LA CIOTAT-2004_16.jpg">
            <a:extLst>
              <a:ext uri="{FF2B5EF4-FFF2-40B4-BE49-F238E27FC236}">
                <a16:creationId xmlns:a16="http://schemas.microsoft.com/office/drawing/2014/main" id="{FD680F21-7755-493F-BB99-4CB910034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20142"/>
          <a:stretch/>
        </p:blipFill>
        <p:spPr bwMode="auto">
          <a:xfrm>
            <a:off x="3059832" y="803613"/>
            <a:ext cx="3624138" cy="229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hantal DELCAUSSE\Documents\Plongée\PHOTOS-BIO\14-VEGETAUX\NB-TREBEURDEN-05_013.jpg">
            <a:extLst>
              <a:ext uri="{FF2B5EF4-FFF2-40B4-BE49-F238E27FC236}">
                <a16:creationId xmlns:a16="http://schemas.microsoft.com/office/drawing/2014/main" id="{AF843E24-83A5-4505-B6E0-7CE7026D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920"/>
            <a:ext cx="42592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CFCC24-C2DF-4433-89F0-205F9C9E0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5565686"/>
            <a:ext cx="6552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2400" dirty="0">
                <a:solidFill>
                  <a:schemeClr val="bg1"/>
                </a:solidFill>
              </a:rPr>
              <a:t>feuilles ou lames foliacées de couleur variable</a:t>
            </a:r>
          </a:p>
        </p:txBody>
      </p:sp>
    </p:spTree>
    <p:extLst>
      <p:ext uri="{BB962C8B-B14F-4D97-AF65-F5344CB8AC3E}">
        <p14:creationId xmlns:p14="http://schemas.microsoft.com/office/powerpoint/2010/main" val="9395164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AA0D7-B7C1-438A-9F96-170766573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355" y="2137988"/>
            <a:ext cx="6858000" cy="1888339"/>
          </a:xfrm>
        </p:spPr>
        <p:txBody>
          <a:bodyPr>
            <a:normAutofit fontScale="90000"/>
          </a:bodyPr>
          <a:lstStyle/>
          <a:p>
            <a:pPr algn="ctr"/>
            <a:r>
              <a:rPr lang="en-FR" sz="6600" dirty="0"/>
              <a:t>Exemples </a:t>
            </a:r>
            <a:br>
              <a:rPr lang="en-FR" sz="6600" dirty="0"/>
            </a:br>
            <a:r>
              <a:rPr lang="en-FR" sz="6600" dirty="0"/>
              <a:t>d’espèces communes </a:t>
            </a:r>
            <a:br>
              <a:rPr lang="en-FR" sz="6600" dirty="0"/>
            </a:br>
            <a:r>
              <a:rPr lang="en-FR" sz="6600" dirty="0"/>
              <a:t>et faciles à reconnaitre </a:t>
            </a:r>
            <a:br>
              <a:rPr lang="en-FR" sz="6600" dirty="0"/>
            </a:br>
            <a:r>
              <a:rPr lang="en-FR" sz="6600" dirty="0"/>
              <a:t>en Méditerranée!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72776D-6A07-D048-927C-19645DC64B46}"/>
              </a:ext>
            </a:extLst>
          </p:cNvPr>
          <p:cNvSpPr/>
          <p:nvPr/>
        </p:nvSpPr>
        <p:spPr>
          <a:xfrm>
            <a:off x="179512" y="60932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Source: </a:t>
            </a:r>
            <a:r>
              <a:rPr lang="fr-FR" dirty="0" err="1"/>
              <a:t>Jöry</a:t>
            </a:r>
            <a:r>
              <a:rPr lang="fr-FR" dirty="0"/>
              <a:t> Coppa, FB2</a:t>
            </a:r>
          </a:p>
        </p:txBody>
      </p:sp>
    </p:spTree>
    <p:extLst>
      <p:ext uri="{BB962C8B-B14F-4D97-AF65-F5344CB8AC3E}">
        <p14:creationId xmlns:p14="http://schemas.microsoft.com/office/powerpoint/2010/main" val="2810421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D70CC-6ADE-4A57-AA11-199D37EE6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088156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dirty="0"/>
              <a:t>Les végétaux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CA4CFD-2F4A-4D4D-87AB-8C4310105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1" y="2665321"/>
            <a:ext cx="1001738" cy="1527358"/>
          </a:xfrm>
          <a:prstGeom prst="rect">
            <a:avLst/>
          </a:prstGeom>
        </p:spPr>
      </p:pic>
      <p:pic>
        <p:nvPicPr>
          <p:cNvPr id="4" name="Image 3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57731BE3-7659-4A4D-8339-349C0A378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2" y="1039028"/>
            <a:ext cx="2970772" cy="3109408"/>
          </a:xfrm>
          <a:prstGeom prst="rect">
            <a:avLst/>
          </a:prstGeom>
        </p:spPr>
      </p:pic>
      <p:pic>
        <p:nvPicPr>
          <p:cNvPr id="7" name="Image 6" descr="Une image contenant plante&#10;&#10;Description générée automatiquement">
            <a:extLst>
              <a:ext uri="{FF2B5EF4-FFF2-40B4-BE49-F238E27FC236}">
                <a16:creationId xmlns:a16="http://schemas.microsoft.com/office/drawing/2014/main" id="{D668C742-6EFC-43F9-90B1-268D3DB6F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70" y="697965"/>
            <a:ext cx="3961029" cy="3961029"/>
          </a:xfrm>
          <a:prstGeom prst="rect">
            <a:avLst/>
          </a:prstGeom>
        </p:spPr>
      </p:pic>
      <p:pic>
        <p:nvPicPr>
          <p:cNvPr id="9" name="Image 8" descr="Une image contenant plante&#10;&#10;Description générée automatiquement">
            <a:extLst>
              <a:ext uri="{FF2B5EF4-FFF2-40B4-BE49-F238E27FC236}">
                <a16:creationId xmlns:a16="http://schemas.microsoft.com/office/drawing/2014/main" id="{436402FE-614F-4EA5-91CA-31ACE67F6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88" y="2896973"/>
            <a:ext cx="2039930" cy="3961029"/>
          </a:xfrm>
          <a:prstGeom prst="rect">
            <a:avLst/>
          </a:prstGeom>
        </p:spPr>
      </p:pic>
      <p:pic>
        <p:nvPicPr>
          <p:cNvPr id="11" name="Image 10" descr="Une image contenant plante, fleur&#10;&#10;Description générée automatiquement">
            <a:extLst>
              <a:ext uri="{FF2B5EF4-FFF2-40B4-BE49-F238E27FC236}">
                <a16:creationId xmlns:a16="http://schemas.microsoft.com/office/drawing/2014/main" id="{71073690-F114-477D-82A3-3B262809E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56" y="216961"/>
            <a:ext cx="2227885" cy="22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90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4385F-AB95-43AB-8631-721FC29B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7532078" cy="803031"/>
          </a:xfrm>
        </p:spPr>
        <p:txBody>
          <a:bodyPr>
            <a:normAutofit fontScale="90000"/>
          </a:bodyPr>
          <a:lstStyle/>
          <a:p>
            <a:r>
              <a:rPr lang="fr-FR" dirty="0"/>
              <a:t>Plantes à fleurs (Spermatophytes)</a:t>
            </a:r>
          </a:p>
        </p:txBody>
      </p:sp>
      <p:pic>
        <p:nvPicPr>
          <p:cNvPr id="5122" name="Picture 2" descr="posidonia_oceanica-vl4">
            <a:extLst>
              <a:ext uri="{FF2B5EF4-FFF2-40B4-BE49-F238E27FC236}">
                <a16:creationId xmlns:a16="http://schemas.microsoft.com/office/drawing/2014/main" id="{E4AAA054-4CFA-4C00-90B2-B3F631A2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31" y="666750"/>
            <a:ext cx="41433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DAA303-298A-46CE-AE86-01AC5631B6F7}"/>
              </a:ext>
            </a:extLst>
          </p:cNvPr>
          <p:cNvSpPr txBox="1"/>
          <p:nvPr/>
        </p:nvSpPr>
        <p:spPr>
          <a:xfrm>
            <a:off x="105011" y="5132515"/>
            <a:ext cx="3076488" cy="1446550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Posidonie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Posidonia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oceanica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Feuilles de 20 à 100 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Endémique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ED2692-BC42-4C55-93E1-34C00285C56A}"/>
              </a:ext>
            </a:extLst>
          </p:cNvPr>
          <p:cNvSpPr txBox="1"/>
          <p:nvPr/>
        </p:nvSpPr>
        <p:spPr>
          <a:xfrm>
            <a:off x="7620794" y="1697344"/>
            <a:ext cx="121920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Espèce protégée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A3E4AB-721E-4F3E-A1D0-7A3D456F4074}"/>
              </a:ext>
            </a:extLst>
          </p:cNvPr>
          <p:cNvSpPr txBox="1"/>
          <p:nvPr/>
        </p:nvSpPr>
        <p:spPr>
          <a:xfrm>
            <a:off x="952901" y="3686540"/>
            <a:ext cx="2281115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Feuilles en ruban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7F55AA-95E7-4BF4-930B-D7DACBD4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0674"/>
            <a:ext cx="3286513" cy="24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829F3-DD7D-4D1C-8C11-E8B68B3F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Algues vertes</a:t>
            </a:r>
          </a:p>
        </p:txBody>
      </p:sp>
      <p:pic>
        <p:nvPicPr>
          <p:cNvPr id="7172" name="Picture 4" descr="codium_bursa-vl6">
            <a:extLst>
              <a:ext uri="{FF2B5EF4-FFF2-40B4-BE49-F238E27FC236}">
                <a16:creationId xmlns:a16="http://schemas.microsoft.com/office/drawing/2014/main" id="{DFE08A89-37F7-4277-81EB-F2DD43FF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52" y="1753702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D51D1DB-FD21-4382-9FCD-BF00D0E051EC}"/>
              </a:ext>
            </a:extLst>
          </p:cNvPr>
          <p:cNvSpPr txBox="1"/>
          <p:nvPr/>
        </p:nvSpPr>
        <p:spPr>
          <a:xfrm>
            <a:off x="-2" y="1905658"/>
            <a:ext cx="3500439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Béret basque</a:t>
            </a:r>
            <a:b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codium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en boule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Codium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bursa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35cm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Méd.,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NE, de 1 à 50m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143599-A28F-4394-958C-B558505BA110}"/>
              </a:ext>
            </a:extLst>
          </p:cNvPr>
          <p:cNvSpPr txBox="1"/>
          <p:nvPr/>
        </p:nvSpPr>
        <p:spPr>
          <a:xfrm>
            <a:off x="3500439" y="5878027"/>
            <a:ext cx="5078413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Forme de boule, creux au milieu si âgée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26" name="Picture 2" descr="codium_bursa(7)">
            <a:extLst>
              <a:ext uri="{FF2B5EF4-FFF2-40B4-BE49-F238E27FC236}">
                <a16:creationId xmlns:a16="http://schemas.microsoft.com/office/drawing/2014/main" id="{C92304F9-8DA2-41AB-9167-548DDF521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3314" y="3837261"/>
            <a:ext cx="4513751" cy="30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004FB7-3BE8-F540-A31A-F335404F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6" name="Rectangle 16">
            <a:extLst>
              <a:ext uri="{FF2B5EF4-FFF2-40B4-BE49-F238E27FC236}">
                <a16:creationId xmlns:a16="http://schemas.microsoft.com/office/drawing/2014/main" id="{553D4E43-C308-8848-A704-1DD97F1350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32875"/>
              </p:ext>
            </p:extLst>
          </p:nvPr>
        </p:nvGraphicFramePr>
        <p:xfrm>
          <a:off x="2476500" y="38623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ichier image" r:id="rId3" imgW="0" imgH="0" progId="ImageJascPaintShopPhotoAlbum">
                  <p:embed/>
                </p:oleObj>
              </mc:Choice>
              <mc:Fallback>
                <p:oleObj name="Fichier image" r:id="rId3" imgW="0" imgH="0" progId="ImageJascPaintShopPhotoAlbum">
                  <p:embed/>
                  <p:pic>
                    <p:nvPicPr>
                      <p:cNvPr id="1026" name="Rectangle 16">
                        <a:extLst>
                          <a:ext uri="{FF2B5EF4-FFF2-40B4-BE49-F238E27FC236}">
                            <a16:creationId xmlns:a16="http://schemas.microsoft.com/office/drawing/2014/main" id="{553D4E43-C308-8848-A704-1DD97F1350B1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3862388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Rectangle 5">
            <a:extLst>
              <a:ext uri="{FF2B5EF4-FFF2-40B4-BE49-F238E27FC236}">
                <a16:creationId xmlns:a16="http://schemas.microsoft.com/office/drawing/2014/main" id="{291594E8-FA1C-5D40-B3E5-0794B7EAE328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000457486"/>
              </p:ext>
            </p:extLst>
          </p:nvPr>
        </p:nvGraphicFramePr>
        <p:xfrm>
          <a:off x="9144000" y="38623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ichier image" r:id="rId4" imgW="0" imgH="0" progId="ImageJascPaintShopPhotoAlbum">
                  <p:embed/>
                </p:oleObj>
              </mc:Choice>
              <mc:Fallback>
                <p:oleObj name="Fichier image" r:id="rId4" imgW="0" imgH="0" progId="ImageJascPaintShopPhotoAlbum">
                  <p:embed/>
                  <p:pic>
                    <p:nvPicPr>
                      <p:cNvPr id="1027" name="Rectangle 5">
                        <a:extLst>
                          <a:ext uri="{FF2B5EF4-FFF2-40B4-BE49-F238E27FC236}">
                            <a16:creationId xmlns:a16="http://schemas.microsoft.com/office/drawing/2014/main" id="{291594E8-FA1C-5D40-B3E5-0794B7EAE328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3862388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Rectangle 8">
            <a:extLst>
              <a:ext uri="{FF2B5EF4-FFF2-40B4-BE49-F238E27FC236}">
                <a16:creationId xmlns:a16="http://schemas.microsoft.com/office/drawing/2014/main" id="{D98CA945-270F-4148-8921-E368624C3B60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20154736"/>
              </p:ext>
            </p:extLst>
          </p:nvPr>
        </p:nvGraphicFramePr>
        <p:xfrm>
          <a:off x="6172200" y="1905000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ichier image" r:id="rId5" imgW="0" imgH="0" progId="ImageJascPaintShopPhotoAlbum">
                  <p:embed/>
                </p:oleObj>
              </mc:Choice>
              <mc:Fallback>
                <p:oleObj name="Fichier image" r:id="rId5" imgW="0" imgH="0" progId="ImageJascPaintShopPhotoAlbum">
                  <p:embed/>
                  <p:pic>
                    <p:nvPicPr>
                      <p:cNvPr id="1028" name="Rectangle 8">
                        <a:extLst>
                          <a:ext uri="{FF2B5EF4-FFF2-40B4-BE49-F238E27FC236}">
                            <a16:creationId xmlns:a16="http://schemas.microsoft.com/office/drawing/2014/main" id="{D98CA945-270F-4148-8921-E368624C3B60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1905000"/>
                        <a:ext cx="2971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Rectangle 11">
            <a:extLst>
              <a:ext uri="{FF2B5EF4-FFF2-40B4-BE49-F238E27FC236}">
                <a16:creationId xmlns:a16="http://schemas.microsoft.com/office/drawing/2014/main" id="{F0CE9D68-E2FE-FA4A-B026-5F2A4DE74954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573584616"/>
              </p:ext>
            </p:extLst>
          </p:nvPr>
        </p:nvGraphicFramePr>
        <p:xfrm>
          <a:off x="6172200" y="4038600"/>
          <a:ext cx="2971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ichier image" r:id="rId6" imgW="0" imgH="0" progId="ImageJascPaintShopPhotoAlbum">
                  <p:embed/>
                </p:oleObj>
              </mc:Choice>
              <mc:Fallback>
                <p:oleObj name="Fichier image" r:id="rId6" imgW="0" imgH="0" progId="ImageJascPaintShopPhotoAlbum">
                  <p:embed/>
                  <p:pic>
                    <p:nvPicPr>
                      <p:cNvPr id="1029" name="Rectangle 11">
                        <a:extLst>
                          <a:ext uri="{FF2B5EF4-FFF2-40B4-BE49-F238E27FC236}">
                            <a16:creationId xmlns:a16="http://schemas.microsoft.com/office/drawing/2014/main" id="{F0CE9D68-E2FE-FA4A-B026-5F2A4DE74954}"/>
                          </a:ext>
                        </a:extLst>
                      </p:cNvPr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038600"/>
                        <a:ext cx="2971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45FFDED2-30FC-D849-8896-39C7EABB2DE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16675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Session MFB1 CREBS Ile de France - Picardie janvier 2009</a:t>
            </a:r>
          </a:p>
        </p:txBody>
      </p:sp>
      <p:sp>
        <p:nvSpPr>
          <p:cNvPr id="9" name="Espace réservé du numéro de diapositive 22">
            <a:extLst>
              <a:ext uri="{FF2B5EF4-FFF2-40B4-BE49-F238E27FC236}">
                <a16:creationId xmlns:a16="http://schemas.microsoft.com/office/drawing/2014/main" id="{863042A3-E155-DF44-A134-A97DE71692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64FD9C1-F9C1-3F42-AD3D-33EC2928A272}" type="slidenum">
              <a:rPr lang="fr-FR" altLang="en-US">
                <a:solidFill>
                  <a:srgbClr val="BCBCBC"/>
                </a:solidFill>
              </a:rPr>
              <a:pPr eaLnBrk="1" hangingPunct="1"/>
              <a:t>4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032" name="Picture 20" descr="Photo 030">
            <a:extLst>
              <a:ext uri="{FF2B5EF4-FFF2-40B4-BE49-F238E27FC236}">
                <a16:creationId xmlns:a16="http://schemas.microsoft.com/office/drawing/2014/main" id="{46B6AF74-42EA-5745-BD87-E9D6FFE0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58271"/>
            <a:ext cx="9396413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0BC110F-97DE-4F4B-AD0F-F200DF09927C}"/>
              </a:ext>
            </a:extLst>
          </p:cNvPr>
          <p:cNvCxnSpPr/>
          <p:nvPr/>
        </p:nvCxnSpPr>
        <p:spPr>
          <a:xfrm flipV="1">
            <a:off x="-214313" y="0"/>
            <a:ext cx="9358313" cy="6858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adina_pavonica-vml-01">
            <a:extLst>
              <a:ext uri="{FF2B5EF4-FFF2-40B4-BE49-F238E27FC236}">
                <a16:creationId xmlns:a16="http://schemas.microsoft.com/office/drawing/2014/main" id="{FC779B31-89D3-4964-9A53-730DB01C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53" y="4647731"/>
            <a:ext cx="5444849" cy="3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dina_pavonica-aps-01">
            <a:extLst>
              <a:ext uri="{FF2B5EF4-FFF2-40B4-BE49-F238E27FC236}">
                <a16:creationId xmlns:a16="http://schemas.microsoft.com/office/drawing/2014/main" id="{CC207974-22B6-4920-B2EE-A36BAFCF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80792"/>
            <a:ext cx="3699151" cy="27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adina_pavonica-vct-01">
            <a:extLst>
              <a:ext uri="{FF2B5EF4-FFF2-40B4-BE49-F238E27FC236}">
                <a16:creationId xmlns:a16="http://schemas.microsoft.com/office/drawing/2014/main" id="{8086E1FE-7A9D-4BC5-A335-DC2C5C12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-5081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7E92A2-46E2-4D33-88D4-52FD550F5342}"/>
              </a:ext>
            </a:extLst>
          </p:cNvPr>
          <p:cNvSpPr txBox="1"/>
          <p:nvPr/>
        </p:nvSpPr>
        <p:spPr>
          <a:xfrm>
            <a:off x="-8545" y="1438739"/>
            <a:ext cx="3003125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Padine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queue de paon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Padina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pavonica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5 à 10cm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Toutes mers, de la surface jusqu’à 20m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0482F8-BFF3-477F-8CFD-4A5391159FE6}"/>
              </a:ext>
            </a:extLst>
          </p:cNvPr>
          <p:cNvSpPr txBox="1"/>
          <p:nvPr/>
        </p:nvSpPr>
        <p:spPr>
          <a:xfrm>
            <a:off x="120348" y="3498430"/>
            <a:ext cx="2703513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 forme de pavillon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7EA623-F945-4EEC-B4A4-0732C9AE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730" y="324280"/>
            <a:ext cx="3153398" cy="616501"/>
          </a:xfrm>
        </p:spPr>
        <p:txBody>
          <a:bodyPr>
            <a:normAutofit fontScale="90000"/>
          </a:bodyPr>
          <a:lstStyle/>
          <a:p>
            <a:r>
              <a:rPr lang="fr-FR" dirty="0"/>
              <a:t>Algues brunes</a:t>
            </a:r>
          </a:p>
        </p:txBody>
      </p:sp>
    </p:spTree>
    <p:extLst>
      <p:ext uri="{BB962C8B-B14F-4D97-AF65-F5344CB8AC3E}">
        <p14:creationId xmlns:p14="http://schemas.microsoft.com/office/powerpoint/2010/main" val="18156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D70CC-6ADE-4A57-AA11-199D37EE6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899" y="4464030"/>
            <a:ext cx="6858000" cy="1101313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dirty="0"/>
              <a:t>Les éponges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161076-D610-4562-AA1D-E20E0CED3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97" y="2527001"/>
            <a:ext cx="1097665" cy="969271"/>
          </a:xfrm>
          <a:prstGeom prst="rect">
            <a:avLst/>
          </a:prstGeom>
        </p:spPr>
      </p:pic>
      <p:pic>
        <p:nvPicPr>
          <p:cNvPr id="5" name="Image 4" descr="Une image contenant rose, beignet&#10;&#10;Description générée automatiquement">
            <a:extLst>
              <a:ext uri="{FF2B5EF4-FFF2-40B4-BE49-F238E27FC236}">
                <a16:creationId xmlns:a16="http://schemas.microsoft.com/office/drawing/2014/main" id="{8A15459C-FC5B-421C-B088-8EBA57DB0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377" y="126445"/>
            <a:ext cx="3081715" cy="3555825"/>
          </a:xfrm>
          <a:prstGeom prst="rect">
            <a:avLst/>
          </a:prstGeom>
        </p:spPr>
      </p:pic>
      <p:pic>
        <p:nvPicPr>
          <p:cNvPr id="7" name="Image 6" descr="Une image contenant échinoderme, invertébré, mollusque&#10;&#10;Description générée automatiquement">
            <a:extLst>
              <a:ext uri="{FF2B5EF4-FFF2-40B4-BE49-F238E27FC236}">
                <a16:creationId xmlns:a16="http://schemas.microsoft.com/office/drawing/2014/main" id="{5B7EA7E8-C9B6-4F7B-A885-1C47D7020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472" y="396806"/>
            <a:ext cx="1997166" cy="1997166"/>
          </a:xfrm>
          <a:prstGeom prst="rect">
            <a:avLst/>
          </a:prstGeom>
        </p:spPr>
      </p:pic>
      <p:pic>
        <p:nvPicPr>
          <p:cNvPr id="9" name="Image 8" descr="Une image contenant plante&#10;&#10;Description générée automatiquement">
            <a:extLst>
              <a:ext uri="{FF2B5EF4-FFF2-40B4-BE49-F238E27FC236}">
                <a16:creationId xmlns:a16="http://schemas.microsoft.com/office/drawing/2014/main" id="{E9921E1E-FCED-4CAF-8DF5-94789CCF3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04" y="3151473"/>
            <a:ext cx="3658428" cy="36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1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rambe_crambe-vl3">
            <a:extLst>
              <a:ext uri="{FF2B5EF4-FFF2-40B4-BE49-F238E27FC236}">
                <a16:creationId xmlns:a16="http://schemas.microsoft.com/office/drawing/2014/main" id="{3949B58E-DAA2-49CA-8519-5239588D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814" y="1"/>
            <a:ext cx="5534187" cy="37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rambe_crambe(1)">
            <a:extLst>
              <a:ext uri="{FF2B5EF4-FFF2-40B4-BE49-F238E27FC236}">
                <a16:creationId xmlns:a16="http://schemas.microsoft.com/office/drawing/2014/main" id="{A3C0ECB1-8F86-4DA0-95E0-8613CEC8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6191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D828D0-E8BE-409C-934D-D72406E21BCB}"/>
              </a:ext>
            </a:extLst>
          </p:cNvPr>
          <p:cNvSpPr txBox="1"/>
          <p:nvPr/>
        </p:nvSpPr>
        <p:spPr>
          <a:xfrm>
            <a:off x="0" y="4638675"/>
            <a:ext cx="4360986" cy="1569660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Eponge orange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encroûtante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Crambe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crambe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1m</a:t>
            </a:r>
            <a:r>
              <a:rPr kumimoji="0" lang="fr-FR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Photophile.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Méditérranée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et Atlantique.</a:t>
            </a:r>
          </a:p>
        </p:txBody>
      </p:sp>
      <p:pic>
        <p:nvPicPr>
          <p:cNvPr id="3" name="Picture 2" descr="crambe_crambe-vl4">
            <a:extLst>
              <a:ext uri="{FF2B5EF4-FFF2-40B4-BE49-F238E27FC236}">
                <a16:creationId xmlns:a16="http://schemas.microsoft.com/office/drawing/2014/main" id="{78DDDFB0-999B-4C65-B204-4F1FAB6B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02" y="3703650"/>
            <a:ext cx="4713398" cy="3154351"/>
          </a:xfrm>
          <a:prstGeom prst="snipRound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FB310CC-3470-40D0-910A-4D7C1B17A99C}"/>
              </a:ext>
            </a:extLst>
          </p:cNvPr>
          <p:cNvSpPr txBox="1"/>
          <p:nvPr/>
        </p:nvSpPr>
        <p:spPr>
          <a:xfrm>
            <a:off x="1936751" y="6396336"/>
            <a:ext cx="3454400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Couleur orange, gros trous</a:t>
            </a:r>
          </a:p>
        </p:txBody>
      </p:sp>
    </p:spTree>
    <p:extLst>
      <p:ext uri="{BB962C8B-B14F-4D97-AF65-F5344CB8AC3E}">
        <p14:creationId xmlns:p14="http://schemas.microsoft.com/office/powerpoint/2010/main" val="31599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plysina_cavernicola(3)">
            <a:extLst>
              <a:ext uri="{FF2B5EF4-FFF2-40B4-BE49-F238E27FC236}">
                <a16:creationId xmlns:a16="http://schemas.microsoft.com/office/drawing/2014/main" id="{A4CD5332-FFAD-43AE-BD6D-7A6BD2D31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1" y="1937006"/>
            <a:ext cx="3441735" cy="258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6206AF-BCFF-481D-B357-70011CBF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Eponges</a:t>
            </a:r>
          </a:p>
        </p:txBody>
      </p:sp>
      <p:pic>
        <p:nvPicPr>
          <p:cNvPr id="3074" name="Picture 2" descr="aplysina_cavernicola(1)">
            <a:extLst>
              <a:ext uri="{FF2B5EF4-FFF2-40B4-BE49-F238E27FC236}">
                <a16:creationId xmlns:a16="http://schemas.microsoft.com/office/drawing/2014/main" id="{AEB49B07-2701-4AB1-98B0-4C64B8B5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874294"/>
            <a:ext cx="61912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A9A651-8691-428F-8FFC-BC6FA84C5EA8}"/>
              </a:ext>
            </a:extLst>
          </p:cNvPr>
          <p:cNvSpPr txBox="1"/>
          <p:nvPr/>
        </p:nvSpPr>
        <p:spPr>
          <a:xfrm>
            <a:off x="5257802" y="181523"/>
            <a:ext cx="3886201" cy="1384995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Eponge cavernicole jaune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Aplysina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cavernicola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 à 30cm,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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doigts de 3 à 6 cm.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Méd. et Atlantique. Sciaphile.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65FAFA-5D74-4588-9DFF-EFE3AD2B1046}"/>
              </a:ext>
            </a:extLst>
          </p:cNvPr>
          <p:cNvSpPr txBox="1"/>
          <p:nvPr/>
        </p:nvSpPr>
        <p:spPr>
          <a:xfrm>
            <a:off x="3062289" y="5950994"/>
            <a:ext cx="3408363" cy="461665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Doigts jaunes. À l’ombre.</a:t>
            </a:r>
          </a:p>
        </p:txBody>
      </p:sp>
      <p:pic>
        <p:nvPicPr>
          <p:cNvPr id="4100" name="Picture 4" descr="aplysina_cavernicola(4)">
            <a:extLst>
              <a:ext uri="{FF2B5EF4-FFF2-40B4-BE49-F238E27FC236}">
                <a16:creationId xmlns:a16="http://schemas.microsoft.com/office/drawing/2014/main" id="{7D9F1122-B804-474F-8F63-E71D57149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7" y="4533900"/>
            <a:ext cx="309562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2374FE19-DA19-4C68-B421-50143C126B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14852" y="2565993"/>
            <a:ext cx="7772400" cy="98584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altLang="fr-FR" dirty="0"/>
              <a:t>Les cnidaires</a:t>
            </a:r>
          </a:p>
        </p:txBody>
      </p:sp>
      <p:pic>
        <p:nvPicPr>
          <p:cNvPr id="5" name="Image 4" descr="Une image contenant plante, feuille&#10;&#10;Description générée automatiquement">
            <a:extLst>
              <a:ext uri="{FF2B5EF4-FFF2-40B4-BE49-F238E27FC236}">
                <a16:creationId xmlns:a16="http://schemas.microsoft.com/office/drawing/2014/main" id="{128E205F-41DF-4754-ADB6-BFAA843B4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86" y="4004208"/>
            <a:ext cx="2684012" cy="31025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F65886-4B9F-48B0-8792-1021AB2F0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4" y="-161173"/>
            <a:ext cx="2780835" cy="3006778"/>
          </a:xfrm>
          <a:prstGeom prst="rect">
            <a:avLst/>
          </a:prstGeom>
        </p:spPr>
      </p:pic>
      <p:pic>
        <p:nvPicPr>
          <p:cNvPr id="7" name="Image 6" descr="Une image contenant fruit, animal&#10;&#10;Description générée automatiquement">
            <a:extLst>
              <a:ext uri="{FF2B5EF4-FFF2-40B4-BE49-F238E27FC236}">
                <a16:creationId xmlns:a16="http://schemas.microsoft.com/office/drawing/2014/main" id="{CC4BC7A5-E4E1-47AD-BF95-1CC540DAC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12" y="5293063"/>
            <a:ext cx="1442873" cy="16773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964EAC-1DDA-4B3A-8522-862ED4D3AF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90" y="2226706"/>
            <a:ext cx="2836007" cy="2127005"/>
          </a:xfrm>
          <a:prstGeom prst="rect">
            <a:avLst/>
          </a:prstGeom>
        </p:spPr>
      </p:pic>
      <p:pic>
        <p:nvPicPr>
          <p:cNvPr id="9" name="Image 8" descr="Une image contenant fouet&#10;&#10;Description générée automatiquement">
            <a:extLst>
              <a:ext uri="{FF2B5EF4-FFF2-40B4-BE49-F238E27FC236}">
                <a16:creationId xmlns:a16="http://schemas.microsoft.com/office/drawing/2014/main" id="{94D6EEBD-4484-41E5-B91A-D623D443D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9" y="3567679"/>
            <a:ext cx="2475576" cy="3321398"/>
          </a:xfrm>
          <a:prstGeom prst="rect">
            <a:avLst/>
          </a:prstGeom>
        </p:spPr>
      </p:pic>
      <p:pic>
        <p:nvPicPr>
          <p:cNvPr id="10" name="Image 9" descr="Une image contenant fleur, animal&#10;&#10;Description générée automatiquement">
            <a:extLst>
              <a:ext uri="{FF2B5EF4-FFF2-40B4-BE49-F238E27FC236}">
                <a16:creationId xmlns:a16="http://schemas.microsoft.com/office/drawing/2014/main" id="{4D54B38D-C5BA-40DF-832E-C7327E4AE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266" y="-137187"/>
            <a:ext cx="2476998" cy="2655342"/>
          </a:xfrm>
          <a:prstGeom prst="rect">
            <a:avLst/>
          </a:prstGeom>
        </p:spPr>
      </p:pic>
      <p:pic>
        <p:nvPicPr>
          <p:cNvPr id="11" name="Image 10" descr="Une image contenant alimentation, blanc&#10;&#10;Description générée automatiquement">
            <a:extLst>
              <a:ext uri="{FF2B5EF4-FFF2-40B4-BE49-F238E27FC236}">
                <a16:creationId xmlns:a16="http://schemas.microsoft.com/office/drawing/2014/main" id="{3560CC8B-E72A-4F7F-A320-F5D35BA547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89" y="123244"/>
            <a:ext cx="1027115" cy="1095589"/>
          </a:xfrm>
          <a:prstGeom prst="rect">
            <a:avLst/>
          </a:prstGeom>
        </p:spPr>
      </p:pic>
      <p:pic>
        <p:nvPicPr>
          <p:cNvPr id="12" name="Image 11" descr="Une image contenant arbre, animal, corail&#10;&#10;Description générée automatiquement">
            <a:extLst>
              <a:ext uri="{FF2B5EF4-FFF2-40B4-BE49-F238E27FC236}">
                <a16:creationId xmlns:a16="http://schemas.microsoft.com/office/drawing/2014/main" id="{897061D3-A748-4148-8364-614EBB8669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36" y="19581"/>
            <a:ext cx="2362402" cy="2826024"/>
          </a:xfrm>
          <a:prstGeom prst="rect">
            <a:avLst/>
          </a:prstGeom>
        </p:spPr>
      </p:pic>
      <p:pic>
        <p:nvPicPr>
          <p:cNvPr id="13" name="Image 12" descr="Une image contenant fleur, arbre, chardon&#10;&#10;Description générée automatiquement">
            <a:extLst>
              <a:ext uri="{FF2B5EF4-FFF2-40B4-BE49-F238E27FC236}">
                <a16:creationId xmlns:a16="http://schemas.microsoft.com/office/drawing/2014/main" id="{8E00D079-C673-4B54-9D57-98E9EE7D4A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29" y="4162944"/>
            <a:ext cx="2194075" cy="2695056"/>
          </a:xfrm>
          <a:prstGeom prst="rect">
            <a:avLst/>
          </a:prstGeom>
        </p:spPr>
      </p:pic>
      <p:pic>
        <p:nvPicPr>
          <p:cNvPr id="14" name="Image 13" descr="Une image contenant plante, animal&#10;&#10;Description générée automatiquement">
            <a:extLst>
              <a:ext uri="{FF2B5EF4-FFF2-40B4-BE49-F238E27FC236}">
                <a16:creationId xmlns:a16="http://schemas.microsoft.com/office/drawing/2014/main" id="{D4EA5685-15C4-4C85-945F-25F807B97D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60" y="-31338"/>
            <a:ext cx="1872613" cy="2740257"/>
          </a:xfrm>
          <a:prstGeom prst="rect">
            <a:avLst/>
          </a:prstGeom>
        </p:spPr>
      </p:pic>
      <p:pic>
        <p:nvPicPr>
          <p:cNvPr id="15" name="Image 14" descr="Une image contenant cerf-volant, fille, tenant, volant&#10;&#10;Description générée automatiquement">
            <a:extLst>
              <a:ext uri="{FF2B5EF4-FFF2-40B4-BE49-F238E27FC236}">
                <a16:creationId xmlns:a16="http://schemas.microsoft.com/office/drawing/2014/main" id="{A75D7064-1888-476A-9522-4C16D45B68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36" y="3828450"/>
            <a:ext cx="2002594" cy="28637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04341E-9B36-44FD-A2A5-E2E3E47ACC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58" y="2927399"/>
            <a:ext cx="1180189" cy="12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5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46B65C-F91F-4F5E-864B-1C4AE80D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Cnidaires</a:t>
            </a:r>
          </a:p>
        </p:txBody>
      </p:sp>
      <p:pic>
        <p:nvPicPr>
          <p:cNvPr id="8194" name="Picture 2" descr="anemonia_viridis(1b)">
            <a:extLst>
              <a:ext uri="{FF2B5EF4-FFF2-40B4-BE49-F238E27FC236}">
                <a16:creationId xmlns:a16="http://schemas.microsoft.com/office/drawing/2014/main" id="{CB4DD42E-77EB-468E-B6E4-F3C8A736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419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C41D92B-95AC-4995-9F8D-783A7CD2AA9B}"/>
              </a:ext>
            </a:extLst>
          </p:cNvPr>
          <p:cNvSpPr txBox="1"/>
          <p:nvPr/>
        </p:nvSpPr>
        <p:spPr>
          <a:xfrm>
            <a:off x="5703533" y="118900"/>
            <a:ext cx="3335215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Anémone verte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Anemonia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viridis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environ 10cm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Méd., Atlantique, Manche, jusqu’à 25m</a:t>
            </a:r>
          </a:p>
        </p:txBody>
      </p:sp>
    </p:spTree>
    <p:extLst>
      <p:ext uri="{BB962C8B-B14F-4D97-AF65-F5344CB8AC3E}">
        <p14:creationId xmlns:p14="http://schemas.microsoft.com/office/powerpoint/2010/main" val="31075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doris.ffessm.fr/gestionenligne/photos/paramuricea_clavata_mg_1.jpg">
            <a:extLst>
              <a:ext uri="{FF2B5EF4-FFF2-40B4-BE49-F238E27FC236}">
                <a16:creationId xmlns:a16="http://schemas.microsoft.com/office/drawing/2014/main" id="{CB3767EE-D406-448D-92B7-1C5F3367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0" y="0"/>
            <a:ext cx="6191250" cy="46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ramuricea-clavata-12">
            <a:extLst>
              <a:ext uri="{FF2B5EF4-FFF2-40B4-BE49-F238E27FC236}">
                <a16:creationId xmlns:a16="http://schemas.microsoft.com/office/drawing/2014/main" id="{6B48C0FB-1335-430A-BF62-17DD2280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-52982"/>
            <a:ext cx="416242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8C8C17D-0510-451C-8A22-CE032E429D24}"/>
              </a:ext>
            </a:extLst>
          </p:cNvPr>
          <p:cNvSpPr txBox="1"/>
          <p:nvPr/>
        </p:nvSpPr>
        <p:spPr>
          <a:xfrm>
            <a:off x="78943" y="4774034"/>
            <a:ext cx="4716725" cy="1916216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Gorgone pourpre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 g. caméléon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Paramuricea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clavata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Jusqu’à 1m d’envergure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proche Gibraltar, de 7 à 110m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9FAD49-110F-4804-AA35-150737604BFF}"/>
              </a:ext>
            </a:extLst>
          </p:cNvPr>
          <p:cNvSpPr txBox="1"/>
          <p:nvPr/>
        </p:nvSpPr>
        <p:spPr>
          <a:xfrm>
            <a:off x="5358213" y="6138268"/>
            <a:ext cx="3351510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Forme arbustive, polypes.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4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00B221-07CB-4EDD-8D04-2A3460C2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Cnidaires</a:t>
            </a:r>
          </a:p>
        </p:txBody>
      </p:sp>
      <p:pic>
        <p:nvPicPr>
          <p:cNvPr id="1026" name="Picture 2" descr="corallium_rubrum-APS7">
            <a:extLst>
              <a:ext uri="{FF2B5EF4-FFF2-40B4-BE49-F238E27FC236}">
                <a16:creationId xmlns:a16="http://schemas.microsoft.com/office/drawing/2014/main" id="{B42C31B1-D6EC-483C-95D8-AB43803C3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186962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rallium_rubrum-VL1">
            <a:extLst>
              <a:ext uri="{FF2B5EF4-FFF2-40B4-BE49-F238E27FC236}">
                <a16:creationId xmlns:a16="http://schemas.microsoft.com/office/drawing/2014/main" id="{27493943-0BC0-4DB8-A62A-8315FAB1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448902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D09AC9D-404A-455D-9D84-1B00ED5511F0}"/>
              </a:ext>
            </a:extLst>
          </p:cNvPr>
          <p:cNvSpPr txBox="1"/>
          <p:nvPr/>
        </p:nvSpPr>
        <p:spPr>
          <a:xfrm>
            <a:off x="58616" y="4630193"/>
            <a:ext cx="4722934" cy="1692771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Corail rouge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Corallium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rubrum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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20cm, exceptionnellement 50cm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Méd., Atlantique du Portugal au Cap Vert.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Généralement de 30m à 100m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C96B86-6C27-4111-B86B-6DB40614027E}"/>
              </a:ext>
            </a:extLst>
          </p:cNvPr>
          <p:cNvSpPr txBox="1"/>
          <p:nvPr/>
        </p:nvSpPr>
        <p:spPr>
          <a:xfrm>
            <a:off x="5494339" y="5835164"/>
            <a:ext cx="3021013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Rouge, bouts arrondis.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E90C6D-741B-4998-9460-EA65EE4EA17D}"/>
              </a:ext>
            </a:extLst>
          </p:cNvPr>
          <p:cNvSpPr txBox="1"/>
          <p:nvPr/>
        </p:nvSpPr>
        <p:spPr>
          <a:xfrm>
            <a:off x="286484" y="2298700"/>
            <a:ext cx="1555017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Espèce réglementée</a:t>
            </a:r>
          </a:p>
        </p:txBody>
      </p:sp>
    </p:spTree>
    <p:extLst>
      <p:ext uri="{BB962C8B-B14F-4D97-AF65-F5344CB8AC3E}">
        <p14:creationId xmlns:p14="http://schemas.microsoft.com/office/powerpoint/2010/main" val="380263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3D44E7E-CE95-4E77-8E10-883C367C41D7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181349"/>
            <a:ext cx="7772400" cy="1031628"/>
          </a:xfrm>
          <a:prstGeom prst="rect">
            <a:avLst/>
          </a:prstGeom>
          <a:solidFill>
            <a:srgbClr val="002060"/>
          </a:solidFill>
        </p:spPr>
        <p:txBody>
          <a:bodyPr vert="horz" wrap="none" lIns="91440" tIns="45720" rIns="91440" bIns="45720" rtlCol="0" anchor="t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7200" b="0" i="0" u="none" strike="noStrike" kern="1200" cap="none" spc="-225" normalizeH="0" baseline="0" noProof="0">
                <a:ln>
                  <a:noFill/>
                </a:ln>
                <a:gradFill flip="none" rotWithShape="1">
                  <a:gsLst>
                    <a:gs pos="32000">
                      <a:prstClr val="white">
                        <a:lumMod val="89000"/>
                      </a:prstClr>
                    </a:gs>
                    <a:gs pos="0">
                      <a:prstClr val="black">
                        <a:lumMod val="47000"/>
                        <a:lumOff val="53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uLnTx/>
                <a:uFillTx/>
                <a:latin typeface="Corbel" panose="020B0503020204020204"/>
                <a:ea typeface="+mj-ea"/>
                <a:cs typeface="+mj-cs"/>
              </a:rPr>
              <a:t>Les vers</a:t>
            </a:r>
            <a:endParaRPr kumimoji="0" lang="fr-FR" altLang="fr-FR" sz="7200" b="0" i="0" u="none" strike="noStrike" kern="1200" cap="none" spc="-225" normalizeH="0" baseline="0" noProof="0" dirty="0">
              <a:ln>
                <a:noFill/>
              </a:ln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7000"/>
                      <a:lumOff val="53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5" name="Image 4" descr="Une image contenant arbre, palmier&#10;&#10;Description générée automatiquement">
            <a:extLst>
              <a:ext uri="{FF2B5EF4-FFF2-40B4-BE49-F238E27FC236}">
                <a16:creationId xmlns:a16="http://schemas.microsoft.com/office/drawing/2014/main" id="{27D75C8E-61F0-498D-87B6-DE760D64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315416"/>
            <a:ext cx="3911545" cy="6336704"/>
          </a:xfrm>
          <a:prstGeom prst="rect">
            <a:avLst/>
          </a:prstGeom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317AC3F9-C237-4D25-8CF7-F06E8BF48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6"/>
            <a:ext cx="3402880" cy="1973670"/>
          </a:xfrm>
          <a:prstGeom prst="rect">
            <a:avLst/>
          </a:prstGeom>
        </p:spPr>
      </p:pic>
      <p:pic>
        <p:nvPicPr>
          <p:cNvPr id="7" name="Image 6" descr="Une image contenant plante, grand, groupe, horloge&#10;&#10;Description générée automatiquement">
            <a:extLst>
              <a:ext uri="{FF2B5EF4-FFF2-40B4-BE49-F238E27FC236}">
                <a16:creationId xmlns:a16="http://schemas.microsoft.com/office/drawing/2014/main" id="{77BED105-C828-4543-9AA4-AD5C10BA3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92898"/>
            <a:ext cx="2968600" cy="38919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D2D17B-54D6-4947-A358-9D92EBD30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67" y="1289579"/>
            <a:ext cx="1869912" cy="86937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8B33E1-37B1-405A-B80C-64B7D5A0A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80" y="3823381"/>
            <a:ext cx="1225493" cy="18863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32CF80-A874-41D1-8096-6D9D9479E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814" y="2779148"/>
            <a:ext cx="2719235" cy="407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505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B86DC-F567-4E83-B8EF-F4CA066B1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tubicoles</a:t>
            </a:r>
          </a:p>
        </p:txBody>
      </p:sp>
      <p:pic>
        <p:nvPicPr>
          <p:cNvPr id="3074" name="Picture 2" descr="spirographis-spallanzanii-2">
            <a:extLst>
              <a:ext uri="{FF2B5EF4-FFF2-40B4-BE49-F238E27FC236}">
                <a16:creationId xmlns:a16="http://schemas.microsoft.com/office/drawing/2014/main" id="{33B38656-83E6-4B73-9C5C-9EDA4B70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846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bella-spallanzanii-12">
            <a:extLst>
              <a:ext uri="{FF2B5EF4-FFF2-40B4-BE49-F238E27FC236}">
                <a16:creationId xmlns:a16="http://schemas.microsoft.com/office/drawing/2014/main" id="{EEC6B4D5-2E96-4A34-9778-B9C705F5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269"/>
            <a:ext cx="61912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271866-D0AF-48EE-9AE8-609B8593896F}"/>
              </a:ext>
            </a:extLst>
          </p:cNvPr>
          <p:cNvSpPr txBox="1"/>
          <p:nvPr/>
        </p:nvSpPr>
        <p:spPr>
          <a:xfrm>
            <a:off x="5322771" y="5473005"/>
            <a:ext cx="3821229" cy="1384995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Spirographe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Sabella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spallanzanii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60cm de haut.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Méd., Atlantique, Manche, de la surface à 40m.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C3EBC1-7A56-4C07-8DB0-22588BF12270}"/>
              </a:ext>
            </a:extLst>
          </p:cNvPr>
          <p:cNvSpPr txBox="1"/>
          <p:nvPr/>
        </p:nvSpPr>
        <p:spPr>
          <a:xfrm>
            <a:off x="5829300" y="1445003"/>
            <a:ext cx="3314700" cy="830997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Panache de « plumes » en spirale au bout d’un tube.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8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54D53A-17C0-1146-80C8-6DC40DBC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Évoluer en limitant son impact sur le milieu pour le GP</a:t>
            </a:r>
          </a:p>
        </p:txBody>
      </p:sp>
      <p:sp>
        <p:nvSpPr>
          <p:cNvPr id="11267" name="Espace réservé du contenu 2">
            <a:extLst>
              <a:ext uri="{FF2B5EF4-FFF2-40B4-BE49-F238E27FC236}">
                <a16:creationId xmlns:a16="http://schemas.microsoft.com/office/drawing/2014/main" id="{C0BE71E7-5A37-5947-AD38-B4501CAAC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5"/>
            <a:ext cx="8229600" cy="3557687"/>
          </a:xfrm>
        </p:spPr>
        <p:txBody>
          <a:bodyPr/>
          <a:lstStyle/>
          <a:p>
            <a:r>
              <a:rPr lang="fr-FR" altLang="en-US" sz="2000" dirty="0"/>
              <a:t>Être un exemple pour les plongeurs</a:t>
            </a:r>
          </a:p>
          <a:p>
            <a:r>
              <a:rPr lang="fr-FR" altLang="en-US" sz="2000" dirty="0"/>
              <a:t>Identifier les comportements inadéquats chez les plongeurs vis-à-vis de l’environnement et les corriger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en-US" sz="2000" dirty="0"/>
              <a:t>Savoir observer ses plongeurs pour la sécurité et le respect de l’environnement</a:t>
            </a:r>
          </a:p>
          <a:p>
            <a:r>
              <a:rPr lang="fr-FR" altLang="en-US" sz="2000" dirty="0"/>
              <a:t>Être un guide de la mer en observant, montrant, expliquant</a:t>
            </a:r>
          </a:p>
          <a:p>
            <a:r>
              <a:rPr lang="fr-FR" altLang="en-US" sz="2000" dirty="0"/>
              <a:t>Le GP doit connaitre les grandes variétés rencontrées selon la zone (Mer Rouge, Caraïbes, Manche…)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en-US" sz="2000" dirty="0"/>
              <a:t>S’aider avec des plaquettes bio immergeables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en-US" sz="2000" dirty="0"/>
              <a:t>S’aider de livres sur le bateau (avant &amp; après la plongée)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52DFE5-9D7F-CA42-A381-A378F615B7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427943-50D5-9049-BA0F-F75D942EB9AE}" type="slidenum">
              <a:rPr lang="fr-FR" altLang="en-US">
                <a:solidFill>
                  <a:srgbClr val="BCBCBC"/>
                </a:solidFill>
              </a:rPr>
              <a:pPr eaLnBrk="1" hangingPunct="1"/>
              <a:t>5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1270" name="Picture 18" descr="draco">
            <a:extLst>
              <a:ext uri="{FF2B5EF4-FFF2-40B4-BE49-F238E27FC236}">
                <a16:creationId xmlns:a16="http://schemas.microsoft.com/office/drawing/2014/main" id="{2F1AD590-4E8A-9248-A074-14F5535F5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9525"/>
            <a:ext cx="23574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IMG_1129">
            <a:extLst>
              <a:ext uri="{FF2B5EF4-FFF2-40B4-BE49-F238E27FC236}">
                <a16:creationId xmlns:a16="http://schemas.microsoft.com/office/drawing/2014/main" id="{2AAD51D5-1876-F74C-A206-65B6453F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5089525"/>
            <a:ext cx="2357437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 descr="File:Conus-geographicus.jpg">
            <a:hlinkClick r:id="rId5"/>
            <a:extLst>
              <a:ext uri="{FF2B5EF4-FFF2-40B4-BE49-F238E27FC236}">
                <a16:creationId xmlns:a16="http://schemas.microsoft.com/office/drawing/2014/main" id="{514B9A0E-2D95-D94F-807E-B52B8A66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072063"/>
            <a:ext cx="238918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BSL Paracentrotus_lividus Gilli CNB-ECHMED04">
            <a:extLst>
              <a:ext uri="{FF2B5EF4-FFF2-40B4-BE49-F238E27FC236}">
                <a16:creationId xmlns:a16="http://schemas.microsoft.com/office/drawing/2014/main" id="{E157A0A3-F278-1D4D-B66B-911EE3C9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046663"/>
            <a:ext cx="256222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prostheceraeus_roseus-slb3">
            <a:extLst>
              <a:ext uri="{FF2B5EF4-FFF2-40B4-BE49-F238E27FC236}">
                <a16:creationId xmlns:a16="http://schemas.microsoft.com/office/drawing/2014/main" id="{8C6FAFB3-8867-4C79-A7C2-824EDA710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5" b="-1"/>
          <a:stretch/>
        </p:blipFill>
        <p:spPr bwMode="auto">
          <a:xfrm>
            <a:off x="4010938" y="3235400"/>
            <a:ext cx="5133062" cy="362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706537-3686-401D-84E2-CBE817C8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365128"/>
            <a:ext cx="2650625" cy="622581"/>
          </a:xfrm>
        </p:spPr>
        <p:txBody>
          <a:bodyPr>
            <a:normAutofit fontScale="90000"/>
          </a:bodyPr>
          <a:lstStyle/>
          <a:p>
            <a:r>
              <a:rPr lang="fr-FR" dirty="0"/>
              <a:t>Vers plats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2A9F948-A0D0-419B-B351-28E236E9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40" y="-875341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399390-361D-4D2D-A283-277A4A44391A}"/>
              </a:ext>
            </a:extLst>
          </p:cNvPr>
          <p:cNvSpPr txBox="1"/>
          <p:nvPr/>
        </p:nvSpPr>
        <p:spPr>
          <a:xfrm>
            <a:off x="2" y="1590643"/>
            <a:ext cx="3953629" cy="1692771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 plat rose de Méditerranée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Prostheceraeus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roseus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Longueur 1 à 2cm. Très commune.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Méd., Atlantique est tempéré.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la surface à 60m.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9C2E764-B11E-4ADC-B3ED-4F81A29F5F87}"/>
              </a:ext>
            </a:extLst>
          </p:cNvPr>
          <p:cNvSpPr txBox="1"/>
          <p:nvPr/>
        </p:nvSpPr>
        <p:spPr>
          <a:xfrm>
            <a:off x="5256156" y="2320803"/>
            <a:ext cx="3887845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Rose et fin comme une feuille.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81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8468382-259E-4AB9-9723-176D502A0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0"/>
            <a:ext cx="46482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nnellia-viridis-3">
            <a:extLst>
              <a:ext uri="{FF2B5EF4-FFF2-40B4-BE49-F238E27FC236}">
                <a16:creationId xmlns:a16="http://schemas.microsoft.com/office/drawing/2014/main" id="{D3C77F2C-C557-4BB9-A4AA-83B391F9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274" y="3340100"/>
            <a:ext cx="4685727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0ACFB5-457F-494E-B9A4-7CB0727C72C6}"/>
              </a:ext>
            </a:extLst>
          </p:cNvPr>
          <p:cNvSpPr txBox="1"/>
          <p:nvPr/>
        </p:nvSpPr>
        <p:spPr>
          <a:xfrm>
            <a:off x="0" y="2"/>
            <a:ext cx="4356100" cy="830997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Trompe longue et élastique posée sur le fond, extrémité en T.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72267F-19EC-42D7-AFCD-5A566B0CD5D9}"/>
              </a:ext>
            </a:extLst>
          </p:cNvPr>
          <p:cNvSpPr txBox="1"/>
          <p:nvPr/>
        </p:nvSpPr>
        <p:spPr>
          <a:xfrm>
            <a:off x="4356100" y="1285516"/>
            <a:ext cx="4744934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Bonellie verte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Bonellia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viridis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2m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Méditerranée. Rare en Atlantique.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quelques mètres à 100m</a:t>
            </a:r>
          </a:p>
        </p:txBody>
      </p:sp>
    </p:spTree>
    <p:extLst>
      <p:ext uri="{BB962C8B-B14F-4D97-AF65-F5344CB8AC3E}">
        <p14:creationId xmlns:p14="http://schemas.microsoft.com/office/powerpoint/2010/main" val="188863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656E6EE-3607-4A56-95E0-876FCB684D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325366"/>
            <a:ext cx="7772400" cy="898059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fr-FR" altLang="fr-FR" dirty="0"/>
              <a:t>Les mollusques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098EE2-AF4C-41CE-936E-FACB21CBD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97" y="3943126"/>
            <a:ext cx="2725260" cy="2234713"/>
          </a:xfrm>
          <a:prstGeom prst="rect">
            <a:avLst/>
          </a:prstGeom>
        </p:spPr>
      </p:pic>
      <p:pic>
        <p:nvPicPr>
          <p:cNvPr id="8" name="Image 7" descr="Une image contenant animal&#10;&#10;Description générée automatiquement">
            <a:extLst>
              <a:ext uri="{FF2B5EF4-FFF2-40B4-BE49-F238E27FC236}">
                <a16:creationId xmlns:a16="http://schemas.microsoft.com/office/drawing/2014/main" id="{D0B1E9D5-DC8A-4BDD-9924-795C5733A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8" y="152292"/>
            <a:ext cx="2442567" cy="2165743"/>
          </a:xfrm>
          <a:prstGeom prst="rect">
            <a:avLst/>
          </a:prstGeom>
        </p:spPr>
      </p:pic>
      <p:pic>
        <p:nvPicPr>
          <p:cNvPr id="9" name="Image 8" descr="Une image contenant table, grand, air&#10;&#10;Description générée automatiquement">
            <a:extLst>
              <a:ext uri="{FF2B5EF4-FFF2-40B4-BE49-F238E27FC236}">
                <a16:creationId xmlns:a16="http://schemas.microsoft.com/office/drawing/2014/main" id="{F32476A6-D930-4236-9C79-CF2A148F0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50" y="0"/>
            <a:ext cx="3728639" cy="2731228"/>
          </a:xfrm>
          <a:prstGeom prst="rect">
            <a:avLst/>
          </a:prstGeom>
        </p:spPr>
      </p:pic>
      <p:pic>
        <p:nvPicPr>
          <p:cNvPr id="10" name="Image 9" descr="Une image contenant érable, plante, arbre&#10;&#10;Description générée automatiquement">
            <a:extLst>
              <a:ext uri="{FF2B5EF4-FFF2-40B4-BE49-F238E27FC236}">
                <a16:creationId xmlns:a16="http://schemas.microsoft.com/office/drawing/2014/main" id="{1C3C1DE5-3C8B-4533-A05E-1D66497F0A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98" y="4078141"/>
            <a:ext cx="1661722" cy="2273789"/>
          </a:xfrm>
          <a:prstGeom prst="rect">
            <a:avLst/>
          </a:prstGeom>
        </p:spPr>
      </p:pic>
      <p:pic>
        <p:nvPicPr>
          <p:cNvPr id="11" name="Image 10" descr="Une image contenant animal, assis, morceau, gâteau&#10;&#10;Description générée automatiquement">
            <a:extLst>
              <a:ext uri="{FF2B5EF4-FFF2-40B4-BE49-F238E27FC236}">
                <a16:creationId xmlns:a16="http://schemas.microsoft.com/office/drawing/2014/main" id="{8D3B73A9-F39B-474D-88B3-105DB2C2A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264449"/>
            <a:ext cx="2393163" cy="2034189"/>
          </a:xfrm>
          <a:prstGeom prst="rect">
            <a:avLst/>
          </a:prstGeom>
        </p:spPr>
      </p:pic>
      <p:pic>
        <p:nvPicPr>
          <p:cNvPr id="12" name="Image 11" descr="Une image contenant assis, pose, oiseau&#10;&#10;Description générée automatiquement">
            <a:extLst>
              <a:ext uri="{FF2B5EF4-FFF2-40B4-BE49-F238E27FC236}">
                <a16:creationId xmlns:a16="http://schemas.microsoft.com/office/drawing/2014/main" id="{4554E629-0964-494F-B8C5-BA762D1B6D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4" y="2873536"/>
            <a:ext cx="3014791" cy="2234714"/>
          </a:xfrm>
          <a:prstGeom prst="rect">
            <a:avLst/>
          </a:prstGeom>
        </p:spPr>
      </p:pic>
      <p:pic>
        <p:nvPicPr>
          <p:cNvPr id="13" name="Image 12" descr="Une image contenant animal&#10;&#10;Description générée automatiquement">
            <a:extLst>
              <a:ext uri="{FF2B5EF4-FFF2-40B4-BE49-F238E27FC236}">
                <a16:creationId xmlns:a16="http://schemas.microsoft.com/office/drawing/2014/main" id="{3F687E74-19CD-4561-8D2D-56C3CEBAD5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04" y="2697164"/>
            <a:ext cx="3204726" cy="18587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E38320-172C-4D8E-9917-EB1BB112F0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6" y="5060480"/>
            <a:ext cx="1961563" cy="1475068"/>
          </a:xfrm>
          <a:prstGeom prst="rect">
            <a:avLst/>
          </a:prstGeom>
        </p:spPr>
      </p:pic>
      <p:pic>
        <p:nvPicPr>
          <p:cNvPr id="3" name="Image 2" descr="Une image contenant invertébré, mollusque, sombre, conque&#10;&#10;Description générée automatiquement">
            <a:extLst>
              <a:ext uri="{FF2B5EF4-FFF2-40B4-BE49-F238E27FC236}">
                <a16:creationId xmlns:a16="http://schemas.microsoft.com/office/drawing/2014/main" id="{8E96508F-DB2E-44AE-875D-A148A6E1C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19" y="0"/>
            <a:ext cx="1431873" cy="21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8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CA0A74B-BBA3-4F18-9CEB-BDFB55666BF7}"/>
              </a:ext>
            </a:extLst>
          </p:cNvPr>
          <p:cNvSpPr txBox="1"/>
          <p:nvPr/>
        </p:nvSpPr>
        <p:spPr>
          <a:xfrm>
            <a:off x="2" y="2343561"/>
            <a:ext cx="2973445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Doris dalmatienne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Peltodoris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atromaculata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 à 12cm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 et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Proche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Toutes profondeurs</a:t>
            </a:r>
          </a:p>
        </p:txBody>
      </p:sp>
      <p:pic>
        <p:nvPicPr>
          <p:cNvPr id="2050" name="Picture 2" descr="peltodoris_atromaculata(6)">
            <a:extLst>
              <a:ext uri="{FF2B5EF4-FFF2-40B4-BE49-F238E27FC236}">
                <a16:creationId xmlns:a16="http://schemas.microsoft.com/office/drawing/2014/main" id="{6060E758-9AAC-4847-A802-E53EBB7E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879956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A40FD16-1378-4E38-95A2-01DF113269EE}"/>
              </a:ext>
            </a:extLst>
          </p:cNvPr>
          <p:cNvSpPr txBox="1"/>
          <p:nvPr/>
        </p:nvSpPr>
        <p:spPr>
          <a:xfrm>
            <a:off x="2946172" y="5968115"/>
            <a:ext cx="61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 panache branchial et les rhinophores sont rétractiles.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1DE7C5-CC61-45B3-B472-18C61A3D1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2" y="4514441"/>
            <a:ext cx="1216541" cy="22846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D016154-FFB8-4B60-AE5C-AFD6AB61CDEA}"/>
              </a:ext>
            </a:extLst>
          </p:cNvPr>
          <p:cNvSpPr txBox="1"/>
          <p:nvPr/>
        </p:nvSpPr>
        <p:spPr>
          <a:xfrm>
            <a:off x="6546850" y="1382909"/>
            <a:ext cx="2057400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Couleur vache.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B6FEBD-B234-4D58-B6A8-FF7FEFD6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2" y="5858678"/>
            <a:ext cx="669735" cy="6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76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topus_vulgaris-1">
            <a:extLst>
              <a:ext uri="{FF2B5EF4-FFF2-40B4-BE49-F238E27FC236}">
                <a16:creationId xmlns:a16="http://schemas.microsoft.com/office/drawing/2014/main" id="{0A63C5B9-8A91-41AF-AD76-30015011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2291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675F00-AF01-4009-B143-37CC07EB0BBF}"/>
              </a:ext>
            </a:extLst>
          </p:cNvPr>
          <p:cNvSpPr txBox="1"/>
          <p:nvPr/>
        </p:nvSpPr>
        <p:spPr>
          <a:xfrm>
            <a:off x="4394385" y="474187"/>
            <a:ext cx="4650941" cy="2246769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Poulpe commun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Octopus vulgaris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Envergure 60cm, poids 3kg (max 1m30 10kg)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Atlantique, incluant Méd, Caraïbes, Mer du Nord, de 0 à 150m</a:t>
            </a:r>
          </a:p>
        </p:txBody>
      </p:sp>
      <p:pic>
        <p:nvPicPr>
          <p:cNvPr id="1028" name="Picture 4" descr="octopus_vulgaris-3">
            <a:extLst>
              <a:ext uri="{FF2B5EF4-FFF2-40B4-BE49-F238E27FC236}">
                <a16:creationId xmlns:a16="http://schemas.microsoft.com/office/drawing/2014/main" id="{0B5C681D-7827-4F6E-958C-BB9FBA73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258" y="3629719"/>
            <a:ext cx="5118009" cy="322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DE7D78D-565D-4E78-9BB6-B5B83FC59508}"/>
              </a:ext>
            </a:extLst>
          </p:cNvPr>
          <p:cNvSpPr txBox="1"/>
          <p:nvPr/>
        </p:nvSpPr>
        <p:spPr>
          <a:xfrm>
            <a:off x="6677096" y="3852755"/>
            <a:ext cx="2170876" cy="1569660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 pupille rectangulaire horizontale est caractéristique.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9D7EBF-BD1F-4291-A063-DD2B1B6C4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58584" cy="10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1D6D62A-C482-4D1F-B057-A7A85D456D6C}"/>
              </a:ext>
            </a:extLst>
          </p:cNvPr>
          <p:cNvSpPr txBox="1"/>
          <p:nvPr/>
        </p:nvSpPr>
        <p:spPr>
          <a:xfrm>
            <a:off x="2887926" y="5657673"/>
            <a:ext cx="6256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 déplace de quelques dizaines de centimètres, max 1m, pour aller brouter la nuit, puis revient digérer toujours au même endroit.</a:t>
            </a:r>
          </a:p>
        </p:txBody>
      </p:sp>
      <p:pic>
        <p:nvPicPr>
          <p:cNvPr id="4098" name="Picture 2" descr="patella_rustica-1">
            <a:extLst>
              <a:ext uri="{FF2B5EF4-FFF2-40B4-BE49-F238E27FC236}">
                <a16:creationId xmlns:a16="http://schemas.microsoft.com/office/drawing/2014/main" id="{F86BD4C9-4F0D-4059-8C47-EAB716F9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009471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06F9C27-8E72-4092-BBDF-0A31A25135DE}"/>
              </a:ext>
            </a:extLst>
          </p:cNvPr>
          <p:cNvSpPr txBox="1"/>
          <p:nvPr/>
        </p:nvSpPr>
        <p:spPr>
          <a:xfrm>
            <a:off x="0" y="829488"/>
            <a:ext cx="2887926" cy="34163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Patelle ponctuée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Patella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rustica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2-3 cm, max 4cm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NE limitrophe.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plusieurs mètres au dessus de l’eau à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-50m.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CB8501-551F-41BE-B042-D0307EE93D7A}"/>
              </a:ext>
            </a:extLst>
          </p:cNvPr>
          <p:cNvSpPr txBox="1"/>
          <p:nvPr/>
        </p:nvSpPr>
        <p:spPr>
          <a:xfrm>
            <a:off x="4972050" y="547808"/>
            <a:ext cx="3829050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Forme en « chapeau chinois »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C28592-84FE-47D0-B329-1D8C1B04CE46}"/>
              </a:ext>
            </a:extLst>
          </p:cNvPr>
          <p:cNvSpPr txBox="1"/>
          <p:nvPr/>
        </p:nvSpPr>
        <p:spPr>
          <a:xfrm>
            <a:off x="81047" y="4320354"/>
            <a:ext cx="2723465" cy="1015663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Espèce qui dépanne bien quand on n’a pas trouvé de mollusque en plongée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8FFC89F-FD4C-4B62-AF00-BC42D651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70230"/>
            <a:ext cx="934367" cy="9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4DA61DA-7EFD-48CE-8D0A-A26E51AA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21" y="5534862"/>
            <a:ext cx="669735" cy="6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5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D70CC-6ADE-4A57-AA11-199D37EE6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048686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sz="6000" dirty="0"/>
              <a:t>Les bryozoaires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E4960C-154B-4093-B442-62E0B7B42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" y="2574820"/>
            <a:ext cx="1174040" cy="1313027"/>
          </a:xfrm>
          <a:prstGeom prst="rect">
            <a:avLst/>
          </a:prstGeom>
        </p:spPr>
      </p:pic>
      <p:pic>
        <p:nvPicPr>
          <p:cNvPr id="15" name="Image 14" descr="Une image contenant invertébré, arthropode, crabe&#10;&#10;Description générée automatiquement">
            <a:extLst>
              <a:ext uri="{FF2B5EF4-FFF2-40B4-BE49-F238E27FC236}">
                <a16:creationId xmlns:a16="http://schemas.microsoft.com/office/drawing/2014/main" id="{D84E8601-738A-4FA0-9E7D-F1F88166A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44" y="4804750"/>
            <a:ext cx="1917763" cy="21018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93574AE-77EE-44BE-B9DD-928651AB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3" y="1082722"/>
            <a:ext cx="3612778" cy="33813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10BB5F-E41D-465B-B4C8-20696A4D6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0" y="2594555"/>
            <a:ext cx="1174040" cy="1313027"/>
          </a:xfrm>
          <a:prstGeom prst="rect">
            <a:avLst/>
          </a:prstGeom>
        </p:spPr>
      </p:pic>
      <p:pic>
        <p:nvPicPr>
          <p:cNvPr id="7" name="Image 6" descr="Une image contenant invertébré, arthropode, crabe&#10;&#10;Description générée automatiquement">
            <a:extLst>
              <a:ext uri="{FF2B5EF4-FFF2-40B4-BE49-F238E27FC236}">
                <a16:creationId xmlns:a16="http://schemas.microsoft.com/office/drawing/2014/main" id="{C89E0CDB-5984-4E85-9BE2-1A0FC9F9D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44" y="4824485"/>
            <a:ext cx="1917763" cy="21018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5E5314-AB93-4FC5-8CBA-E5A31CB4E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83" y="1102457"/>
            <a:ext cx="3612778" cy="33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329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teporella_grimaldii-fa35b">
            <a:extLst>
              <a:ext uri="{FF2B5EF4-FFF2-40B4-BE49-F238E27FC236}">
                <a16:creationId xmlns:a16="http://schemas.microsoft.com/office/drawing/2014/main" id="{886EFD03-B443-40F5-92EE-05CF72BB8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0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teporella_grimaldii-fa7">
            <a:extLst>
              <a:ext uri="{FF2B5EF4-FFF2-40B4-BE49-F238E27FC236}">
                <a16:creationId xmlns:a16="http://schemas.microsoft.com/office/drawing/2014/main" id="{2D67478A-8F4F-4F77-AEFA-3E660778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855" y="2820113"/>
            <a:ext cx="5378336" cy="403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0FAF7B-3055-4C3E-85CA-5E967D8308F2}"/>
              </a:ext>
            </a:extLst>
          </p:cNvPr>
          <p:cNvSpPr txBox="1"/>
          <p:nvPr/>
        </p:nvSpPr>
        <p:spPr>
          <a:xfrm>
            <a:off x="0" y="2"/>
            <a:ext cx="3784600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Dentelle de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neptune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Reteporella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grimaldii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 à 20 cm. Sciaphile.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oriental, de 10 à 70m.</a:t>
            </a:r>
          </a:p>
        </p:txBody>
      </p:sp>
      <p:pic>
        <p:nvPicPr>
          <p:cNvPr id="2056" name="Picture 8" descr="reteporella_grimaldii-fa18">
            <a:extLst>
              <a:ext uri="{FF2B5EF4-FFF2-40B4-BE49-F238E27FC236}">
                <a16:creationId xmlns:a16="http://schemas.microsoft.com/office/drawing/2014/main" id="{6AB035FF-C11B-462B-B5E7-CFA0A3AA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83" y="3948518"/>
            <a:ext cx="4657519" cy="34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5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0E64BA-703A-4D22-B842-75D24CB3102A}"/>
              </a:ext>
            </a:extLst>
          </p:cNvPr>
          <p:cNvSpPr txBox="1"/>
          <p:nvPr/>
        </p:nvSpPr>
        <p:spPr>
          <a:xfrm>
            <a:off x="1" y="2"/>
            <a:ext cx="3835217" cy="1508105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Faux corail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Myriapora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truncata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oriental, à partir de 10m.</a:t>
            </a:r>
          </a:p>
        </p:txBody>
      </p:sp>
      <p:pic>
        <p:nvPicPr>
          <p:cNvPr id="3076" name="Picture 4" descr="myriapora_truncata-aps2">
            <a:extLst>
              <a:ext uri="{FF2B5EF4-FFF2-40B4-BE49-F238E27FC236}">
                <a16:creationId xmlns:a16="http://schemas.microsoft.com/office/drawing/2014/main" id="{83DE464A-FBF2-4108-90C9-A0729DF1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718" y="2209800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yriapora_truncata-vl0">
            <a:extLst>
              <a:ext uri="{FF2B5EF4-FFF2-40B4-BE49-F238E27FC236}">
                <a16:creationId xmlns:a16="http://schemas.microsoft.com/office/drawing/2014/main" id="{82CD18E8-CB38-4F1B-8DF3-DF9D155B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7" y="0"/>
            <a:ext cx="412432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16C3BE-DA55-4146-861B-70A11758B2E8}"/>
              </a:ext>
            </a:extLst>
          </p:cNvPr>
          <p:cNvSpPr txBox="1"/>
          <p:nvPr/>
        </p:nvSpPr>
        <p:spPr>
          <a:xfrm>
            <a:off x="5439532" y="6191252"/>
            <a:ext cx="2174118" cy="46166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Bouts tronqués.</a:t>
            </a:r>
          </a:p>
        </p:txBody>
      </p:sp>
    </p:spTree>
    <p:extLst>
      <p:ext uri="{BB962C8B-B14F-4D97-AF65-F5344CB8AC3E}">
        <p14:creationId xmlns:p14="http://schemas.microsoft.com/office/powerpoint/2010/main" val="6248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71A9ABF-B4F2-4DD9-84DA-D7FF7C3461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325365"/>
            <a:ext cx="7772400" cy="845432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altLang="fr-FR" sz="6000" dirty="0"/>
              <a:t>Les crustacés</a:t>
            </a:r>
          </a:p>
        </p:txBody>
      </p:sp>
      <p:pic>
        <p:nvPicPr>
          <p:cNvPr id="7" name="Image 6" descr="Une image contenant animal, table&#10;&#10;Description générée automatiquement">
            <a:extLst>
              <a:ext uri="{FF2B5EF4-FFF2-40B4-BE49-F238E27FC236}">
                <a16:creationId xmlns:a16="http://schemas.microsoft.com/office/drawing/2014/main" id="{50349FB3-29E9-4047-BBE9-D349DC32D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715" y="582156"/>
            <a:ext cx="3426141" cy="2432560"/>
          </a:xfrm>
          <a:prstGeom prst="rect">
            <a:avLst/>
          </a:prstGeom>
        </p:spPr>
      </p:pic>
      <p:pic>
        <p:nvPicPr>
          <p:cNvPr id="8" name="Image 7" descr="Une image contenant assis, arbre, grand&#10;&#10;Description générée automatiquement">
            <a:extLst>
              <a:ext uri="{FF2B5EF4-FFF2-40B4-BE49-F238E27FC236}">
                <a16:creationId xmlns:a16="http://schemas.microsoft.com/office/drawing/2014/main" id="{751683D2-ABDF-4B97-980B-F8045D829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16" y="678824"/>
            <a:ext cx="1783160" cy="1838884"/>
          </a:xfrm>
          <a:prstGeom prst="rect">
            <a:avLst/>
          </a:prstGeom>
        </p:spPr>
      </p:pic>
      <p:pic>
        <p:nvPicPr>
          <p:cNvPr id="9" name="Image 8" descr="Une image contenant animal&#10;&#10;Description générée automatiquement">
            <a:extLst>
              <a:ext uri="{FF2B5EF4-FFF2-40B4-BE49-F238E27FC236}">
                <a16:creationId xmlns:a16="http://schemas.microsoft.com/office/drawing/2014/main" id="{4FC5FC0C-E961-4768-8BEA-61B59495C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58" y="3018950"/>
            <a:ext cx="4248472" cy="3670074"/>
          </a:xfrm>
          <a:prstGeom prst="rect">
            <a:avLst/>
          </a:prstGeom>
        </p:spPr>
      </p:pic>
      <p:pic>
        <p:nvPicPr>
          <p:cNvPr id="10" name="Image 9" descr="Une image contenant animal, dessin&#10;&#10;Description générée automatiquement">
            <a:extLst>
              <a:ext uri="{FF2B5EF4-FFF2-40B4-BE49-F238E27FC236}">
                <a16:creationId xmlns:a16="http://schemas.microsoft.com/office/drawing/2014/main" id="{8BF9C120-223D-4770-9A81-3ABC240AF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4" y="4365104"/>
            <a:ext cx="2797383" cy="2017612"/>
          </a:xfrm>
          <a:prstGeom prst="rect">
            <a:avLst/>
          </a:prstGeom>
        </p:spPr>
      </p:pic>
      <p:pic>
        <p:nvPicPr>
          <p:cNvPr id="11" name="Image 10" descr="Une image contenant animal, chien&#10;&#10;Description générée automatiquement">
            <a:extLst>
              <a:ext uri="{FF2B5EF4-FFF2-40B4-BE49-F238E27FC236}">
                <a16:creationId xmlns:a16="http://schemas.microsoft.com/office/drawing/2014/main" id="{10782F8E-C034-4440-8AE8-B6483874D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52" y="3085721"/>
            <a:ext cx="2593695" cy="38905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0E2290-ABA8-4946-8F69-536839EFE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5" y="344047"/>
            <a:ext cx="1595235" cy="17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3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>
            <a:extLst>
              <a:ext uri="{FF2B5EF4-FFF2-40B4-BE49-F238E27FC236}">
                <a16:creationId xmlns:a16="http://schemas.microsoft.com/office/drawing/2014/main" id="{DA6ED281-0A72-4743-AF22-7731CA4DDA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Comportement du plongeur</a:t>
            </a:r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1FF3EC2C-1B54-D444-8353-72F4D6A6B6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B7EA5C6-F36D-734F-9820-2AAE44D70296}" type="slidenum">
              <a:rPr lang="fr-FR" altLang="en-US">
                <a:solidFill>
                  <a:srgbClr val="BCBCBC"/>
                </a:solidFill>
              </a:rPr>
              <a:pPr eaLnBrk="1" hangingPunct="1"/>
              <a:t>6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3317" name="Picture 5" descr="Plongeur">
            <a:extLst>
              <a:ext uri="{FF2B5EF4-FFF2-40B4-BE49-F238E27FC236}">
                <a16:creationId xmlns:a16="http://schemas.microsoft.com/office/drawing/2014/main" id="{0B73A79A-FC20-CB4C-9DEA-BE4EB199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" y="1268760"/>
            <a:ext cx="9103213" cy="556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BDC9EF2-69F7-4F95-B298-91C19F62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linurus_elephas_cn1">
            <a:extLst>
              <a:ext uri="{FF2B5EF4-FFF2-40B4-BE49-F238E27FC236}">
                <a16:creationId xmlns:a16="http://schemas.microsoft.com/office/drawing/2014/main" id="{F12B4030-3D4A-456D-B191-DFFE9781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88" y="3161437"/>
            <a:ext cx="4933813" cy="36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0FC44DA-4B0C-458C-A16B-CDDB5DAF0A17}"/>
              </a:ext>
            </a:extLst>
          </p:cNvPr>
          <p:cNvSpPr txBox="1"/>
          <p:nvPr/>
        </p:nvSpPr>
        <p:spPr>
          <a:xfrm>
            <a:off x="4572001" y="2"/>
            <a:ext cx="3924301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Langouste rouge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Palinurus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elephas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30 à 50cm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Nord-Est, de 1 à 150m.</a:t>
            </a:r>
          </a:p>
        </p:txBody>
      </p:sp>
    </p:spTree>
    <p:extLst>
      <p:ext uri="{BB962C8B-B14F-4D97-AF65-F5344CB8AC3E}">
        <p14:creationId xmlns:p14="http://schemas.microsoft.com/office/powerpoint/2010/main" val="243614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yllarides_latus_sj_22">
            <a:extLst>
              <a:ext uri="{FF2B5EF4-FFF2-40B4-BE49-F238E27FC236}">
                <a16:creationId xmlns:a16="http://schemas.microsoft.com/office/drawing/2014/main" id="{604C740F-C58B-4A4D-BD77-40C8D88B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7" y="3391260"/>
            <a:ext cx="618172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yllarides_latus-fa8">
            <a:extLst>
              <a:ext uri="{FF2B5EF4-FFF2-40B4-BE49-F238E27FC236}">
                <a16:creationId xmlns:a16="http://schemas.microsoft.com/office/drawing/2014/main" id="{E8EC179B-CCD8-4533-9286-80088F893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2480" r="8941" b="4841"/>
          <a:stretch/>
        </p:blipFill>
        <p:spPr bwMode="auto">
          <a:xfrm>
            <a:off x="-52628" y="9168"/>
            <a:ext cx="4929730" cy="37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cyllarides_latus-3">
            <a:extLst>
              <a:ext uri="{FF2B5EF4-FFF2-40B4-BE49-F238E27FC236}">
                <a16:creationId xmlns:a16="http://schemas.microsoft.com/office/drawing/2014/main" id="{CAEFEB83-A540-4228-AA03-CEED2F5B7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t="16051" r="11176" b="16452"/>
          <a:stretch/>
        </p:blipFill>
        <p:spPr bwMode="auto">
          <a:xfrm>
            <a:off x="2" y="4371478"/>
            <a:ext cx="3243159" cy="21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6C7365-7E87-4443-8DDC-DF2F557327A3}"/>
              </a:ext>
            </a:extLst>
          </p:cNvPr>
          <p:cNvSpPr txBox="1"/>
          <p:nvPr/>
        </p:nvSpPr>
        <p:spPr>
          <a:xfrm>
            <a:off x="4877104" y="2"/>
            <a:ext cx="4266897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Grande cigale de 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Scyllarides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latus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25 à 50cm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Est, de 3 à 100m.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AD9337-62F1-4CE2-A581-340389A2A054}"/>
              </a:ext>
            </a:extLst>
          </p:cNvPr>
          <p:cNvSpPr txBox="1"/>
          <p:nvPr/>
        </p:nvSpPr>
        <p:spPr>
          <a:xfrm>
            <a:off x="7158278" y="2465072"/>
            <a:ext cx="1446293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Espèce protégée</a:t>
            </a:r>
          </a:p>
        </p:txBody>
      </p:sp>
    </p:spTree>
    <p:extLst>
      <p:ext uri="{BB962C8B-B14F-4D97-AF65-F5344CB8AC3E}">
        <p14:creationId xmlns:p14="http://schemas.microsoft.com/office/powerpoint/2010/main" val="120421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ja_squinado-da1">
            <a:extLst>
              <a:ext uri="{FF2B5EF4-FFF2-40B4-BE49-F238E27FC236}">
                <a16:creationId xmlns:a16="http://schemas.microsoft.com/office/drawing/2014/main" id="{C1C7F9F2-B3D9-44B2-B4A5-E491B131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6202" cy="40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ja_squinado-dh2">
            <a:extLst>
              <a:ext uri="{FF2B5EF4-FFF2-40B4-BE49-F238E27FC236}">
                <a16:creationId xmlns:a16="http://schemas.microsoft.com/office/drawing/2014/main" id="{46C703A6-43B8-4F9C-A039-AC551DD3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2"/>
            <a:ext cx="4953548" cy="371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EAA0FF-84C8-4F44-89DC-CFF0126D7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369" y="1831389"/>
            <a:ext cx="4958630" cy="37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86C7365-7E87-4443-8DDC-DF2F557327A3}"/>
              </a:ext>
            </a:extLst>
          </p:cNvPr>
          <p:cNvSpPr txBox="1"/>
          <p:nvPr/>
        </p:nvSpPr>
        <p:spPr>
          <a:xfrm>
            <a:off x="4670676" y="-46049"/>
            <a:ext cx="4473323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Grande araignée de Méditerranée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Maja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squinado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Carapace jusqu’à 25 cm de long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Endémique de Méditerranée, de 0 à 50m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3D6811-0351-4FC9-92A0-0C048218229F}"/>
              </a:ext>
            </a:extLst>
          </p:cNvPr>
          <p:cNvSpPr txBox="1"/>
          <p:nvPr/>
        </p:nvSpPr>
        <p:spPr>
          <a:xfrm>
            <a:off x="4953548" y="5550364"/>
            <a:ext cx="36576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Caractérisée par les 2 piquants épais sur le rostre.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CA7CF63-417D-4CF1-BB23-FD6052FD8D1C}"/>
              </a:ext>
            </a:extLst>
          </p:cNvPr>
          <p:cNvSpPr/>
          <p:nvPr/>
        </p:nvSpPr>
        <p:spPr>
          <a:xfrm>
            <a:off x="1799199" y="2381389"/>
            <a:ext cx="677577" cy="80256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33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ardanus_arrosor-fa3">
            <a:extLst>
              <a:ext uri="{FF2B5EF4-FFF2-40B4-BE49-F238E27FC236}">
                <a16:creationId xmlns:a16="http://schemas.microsoft.com/office/drawing/2014/main" id="{C8E97755-9E97-4C07-A792-EF1767C2A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23880"/>
          <a:stretch/>
        </p:blipFill>
        <p:spPr bwMode="auto">
          <a:xfrm>
            <a:off x="2" y="2"/>
            <a:ext cx="5233611" cy="34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rdanus_arrosor-dh1">
            <a:extLst>
              <a:ext uri="{FF2B5EF4-FFF2-40B4-BE49-F238E27FC236}">
                <a16:creationId xmlns:a16="http://schemas.microsoft.com/office/drawing/2014/main" id="{FEBF47B7-D1AE-466B-BBF4-5AB5602BC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286000"/>
            <a:ext cx="61912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C0E54ED-CB2B-41AC-A353-9902AA88804F}"/>
              </a:ext>
            </a:extLst>
          </p:cNvPr>
          <p:cNvSpPr txBox="1"/>
          <p:nvPr/>
        </p:nvSpPr>
        <p:spPr>
          <a:xfrm>
            <a:off x="1" y="4611231"/>
            <a:ext cx="4216765" cy="2308324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Grand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bernard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l’ermite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Dardanus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arrosor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6cm sans les pinces.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Golfe de Gascogne (à partir de 36m), Méditerranée (dès 5m),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Indo-Pacifique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62F008-C8C4-4C41-AACE-10001B990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63" y="1084819"/>
            <a:ext cx="957639" cy="12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1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hthamalus_stellatus-cw2">
            <a:extLst>
              <a:ext uri="{FF2B5EF4-FFF2-40B4-BE49-F238E27FC236}">
                <a16:creationId xmlns:a16="http://schemas.microsoft.com/office/drawing/2014/main" id="{E180297C-86EC-4462-B29F-C55CC0090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209800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thamalus_stellatus-slb">
            <a:extLst>
              <a:ext uri="{FF2B5EF4-FFF2-40B4-BE49-F238E27FC236}">
                <a16:creationId xmlns:a16="http://schemas.microsoft.com/office/drawing/2014/main" id="{D8D652E5-D4A8-4A0E-A0AF-EC98EE8C9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371251" cy="403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ECC0AEC-3EB3-4517-949B-C313EE9CAD4A}"/>
              </a:ext>
            </a:extLst>
          </p:cNvPr>
          <p:cNvSpPr txBox="1"/>
          <p:nvPr/>
        </p:nvSpPr>
        <p:spPr>
          <a:xfrm>
            <a:off x="5371252" y="2"/>
            <a:ext cx="3772748" cy="2246769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Balane étoilée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Chthamalus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stellatus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12mm de diamètre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Nord-Est.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Infralittoral et médiolittoral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C0BAB7-D0BE-4749-9C61-349FCDB414D6}"/>
              </a:ext>
            </a:extLst>
          </p:cNvPr>
          <p:cNvSpPr txBox="1"/>
          <p:nvPr/>
        </p:nvSpPr>
        <p:spPr>
          <a:xfrm>
            <a:off x="81047" y="4320354"/>
            <a:ext cx="2723465" cy="1015663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Espèce qui dépanne bien quand on n’a pas trouvé de crustacé en plongée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8F1E059-9AC7-49AF-90EB-D25430F0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05" y="5314430"/>
            <a:ext cx="934367" cy="93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EFD629C-B726-4392-8F4A-B2231B004B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81351"/>
            <a:ext cx="7772400" cy="863537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fr-FR" altLang="fr-FR" dirty="0"/>
              <a:t>Les échinodermes</a:t>
            </a:r>
          </a:p>
        </p:txBody>
      </p:sp>
      <p:pic>
        <p:nvPicPr>
          <p:cNvPr id="7" name="Image 6" descr="Une image contenant étoile de mer, animal, assis, grand&#10;&#10;Description générée automatiquement">
            <a:extLst>
              <a:ext uri="{FF2B5EF4-FFF2-40B4-BE49-F238E27FC236}">
                <a16:creationId xmlns:a16="http://schemas.microsoft.com/office/drawing/2014/main" id="{4DABEA66-D65F-4D69-98D0-AA7D9F140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357"/>
            <a:ext cx="2758034" cy="3601007"/>
          </a:xfrm>
          <a:prstGeom prst="rect">
            <a:avLst/>
          </a:prstGeom>
        </p:spPr>
      </p:pic>
      <p:pic>
        <p:nvPicPr>
          <p:cNvPr id="8" name="Image 7" descr="Une image contenant reptile, dinosaure, animal&#10;&#10;Description générée automatiquement">
            <a:extLst>
              <a:ext uri="{FF2B5EF4-FFF2-40B4-BE49-F238E27FC236}">
                <a16:creationId xmlns:a16="http://schemas.microsoft.com/office/drawing/2014/main" id="{5A5B9E8B-C64E-4B8F-B0B0-6255DF4BF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265320"/>
            <a:ext cx="4210045" cy="22786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C40714-6DCC-4C2B-9F18-A3233A4AF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6" y="2718508"/>
            <a:ext cx="4061307" cy="3888702"/>
          </a:xfrm>
          <a:prstGeom prst="rect">
            <a:avLst/>
          </a:prstGeom>
        </p:spPr>
      </p:pic>
      <p:pic>
        <p:nvPicPr>
          <p:cNvPr id="10" name="Image 9" descr="Une image contenant animal&#10;&#10;Description générée automatiquement">
            <a:extLst>
              <a:ext uri="{FF2B5EF4-FFF2-40B4-BE49-F238E27FC236}">
                <a16:creationId xmlns:a16="http://schemas.microsoft.com/office/drawing/2014/main" id="{D7A9F01F-41D8-4D5D-9A22-9F0F4B4C2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82" y="3044888"/>
            <a:ext cx="3189174" cy="3309845"/>
          </a:xfrm>
          <a:prstGeom prst="rect">
            <a:avLst/>
          </a:prstGeom>
        </p:spPr>
      </p:pic>
      <p:pic>
        <p:nvPicPr>
          <p:cNvPr id="11" name="Image 10" descr="Une image contenant corde&#10;&#10;Description générée automatiquement">
            <a:extLst>
              <a:ext uri="{FF2B5EF4-FFF2-40B4-BE49-F238E27FC236}">
                <a16:creationId xmlns:a16="http://schemas.microsoft.com/office/drawing/2014/main" id="{6BE5EF3A-D9BD-4E7D-892F-3E4345EB7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0899"/>
            <a:ext cx="2787516" cy="25893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74FFA8A-55C5-4961-9F7D-1436EB0EE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6" y="567160"/>
            <a:ext cx="1320649" cy="14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936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chinaster_sepositus(1)">
            <a:extLst>
              <a:ext uri="{FF2B5EF4-FFF2-40B4-BE49-F238E27FC236}">
                <a16:creationId xmlns:a16="http://schemas.microsoft.com/office/drawing/2014/main" id="{AF0E5C31-B612-4F16-A9AA-AA68B53E0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394539"/>
            <a:ext cx="61912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A916F9-29D2-46E7-B21D-F268C22E2277}"/>
              </a:ext>
            </a:extLst>
          </p:cNvPr>
          <p:cNvSpPr txBox="1"/>
          <p:nvPr/>
        </p:nvSpPr>
        <p:spPr>
          <a:xfrm>
            <a:off x="4362450" y="209095"/>
            <a:ext cx="4781550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Etoile de mer rouge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Echinaster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sepositus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 à 20cm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oriental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0 à 250m</a:t>
            </a:r>
          </a:p>
        </p:txBody>
      </p:sp>
      <p:pic>
        <p:nvPicPr>
          <p:cNvPr id="2050" name="Picture 2" descr="echinaster_sepositus(10)">
            <a:extLst>
              <a:ext uri="{FF2B5EF4-FFF2-40B4-BE49-F238E27FC236}">
                <a16:creationId xmlns:a16="http://schemas.microsoft.com/office/drawing/2014/main" id="{C3C08973-16AB-4D66-AAC8-4081418A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623" y="2"/>
            <a:ext cx="5411073" cy="36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E0F1C-60D6-4D04-90FA-6B317EEF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Echinodermes</a:t>
            </a:r>
          </a:p>
        </p:txBody>
      </p:sp>
      <p:pic>
        <p:nvPicPr>
          <p:cNvPr id="3074" name="Picture 2" descr="holothuria_tubulosa(1)">
            <a:extLst>
              <a:ext uri="{FF2B5EF4-FFF2-40B4-BE49-F238E27FC236}">
                <a16:creationId xmlns:a16="http://schemas.microsoft.com/office/drawing/2014/main" id="{5C668C68-E6B2-448D-98F2-88129512D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914057"/>
            <a:ext cx="619125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0C57E93-F042-40D3-A0D0-87DECE4872F9}"/>
              </a:ext>
            </a:extLst>
          </p:cNvPr>
          <p:cNvSpPr txBox="1"/>
          <p:nvPr/>
        </p:nvSpPr>
        <p:spPr>
          <a:xfrm>
            <a:off x="5143500" y="36620"/>
            <a:ext cx="4000500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Holothurie tubuleuse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Holothuria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tubulosa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Jusqu’à 40cm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0 à 100m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5D1E79-820A-4E64-AF0C-EB3AE10C30A1}"/>
              </a:ext>
            </a:extLst>
          </p:cNvPr>
          <p:cNvSpPr txBox="1"/>
          <p:nvPr/>
        </p:nvSpPr>
        <p:spPr>
          <a:xfrm>
            <a:off x="2887926" y="5933881"/>
            <a:ext cx="625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Les jeunes dans les herbiers, les plus âgées plus profond, généralement sur le sable.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0D1E4F7-8454-4956-B0E5-859873631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17" y="5869730"/>
            <a:ext cx="669735" cy="6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lothuria_tubulosa(2)">
            <a:extLst>
              <a:ext uri="{FF2B5EF4-FFF2-40B4-BE49-F238E27FC236}">
                <a16:creationId xmlns:a16="http://schemas.microsoft.com/office/drawing/2014/main" id="{1204820C-9A9E-4079-BDC7-33A9B66D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55823"/>
            <a:ext cx="4687503" cy="302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bacia_lixula-dh2">
            <a:extLst>
              <a:ext uri="{FF2B5EF4-FFF2-40B4-BE49-F238E27FC236}">
                <a16:creationId xmlns:a16="http://schemas.microsoft.com/office/drawing/2014/main" id="{321EAB3D-2700-462C-9587-3D3EF998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66750"/>
            <a:ext cx="46386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BA67AB-8180-48EF-BCDB-8D86F6FDA4D5}"/>
              </a:ext>
            </a:extLst>
          </p:cNvPr>
          <p:cNvSpPr txBox="1"/>
          <p:nvPr/>
        </p:nvSpPr>
        <p:spPr>
          <a:xfrm>
            <a:off x="4638677" y="2876918"/>
            <a:ext cx="4505325" cy="2242938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Oursin noir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Arbacia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lixula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Max : test 6cm, piquants 3cm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proche.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1 à 15m, 30 max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F8A461-6BE7-43D0-BBFC-EB6DDBF249F4}"/>
              </a:ext>
            </a:extLst>
          </p:cNvPr>
          <p:cNvSpPr txBox="1"/>
          <p:nvPr/>
        </p:nvSpPr>
        <p:spPr>
          <a:xfrm>
            <a:off x="5289048" y="5475090"/>
            <a:ext cx="378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Face orale aplatie : résiste mieux au ressac. Broute des algues calcaires la nuit.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9785F15-65E7-470A-BD02-3FBFEA3B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18" y="5475089"/>
            <a:ext cx="669735" cy="6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0C14D-55A5-4715-98DF-C5517BF7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sphaerechinus_granularis-aps522">
            <a:extLst>
              <a:ext uri="{FF2B5EF4-FFF2-40B4-BE49-F238E27FC236}">
                <a16:creationId xmlns:a16="http://schemas.microsoft.com/office/drawing/2014/main" id="{119C7EEE-3BF3-4D38-A54B-469226FA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190693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3B20E2A-D7DC-450E-B4A6-E83D5C2AF509}"/>
              </a:ext>
            </a:extLst>
          </p:cNvPr>
          <p:cNvSpPr txBox="1"/>
          <p:nvPr/>
        </p:nvSpPr>
        <p:spPr>
          <a:xfrm>
            <a:off x="0" y="4980563"/>
            <a:ext cx="5181600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Oursin granuleux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Sphaerechinus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granularis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Entre 8 et 13cm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Nord-Est.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1 à 130m</a:t>
            </a:r>
          </a:p>
        </p:txBody>
      </p:sp>
      <p:pic>
        <p:nvPicPr>
          <p:cNvPr id="1028" name="Picture 4" descr="sphaerechinus_granularis-01">
            <a:extLst>
              <a:ext uri="{FF2B5EF4-FFF2-40B4-BE49-F238E27FC236}">
                <a16:creationId xmlns:a16="http://schemas.microsoft.com/office/drawing/2014/main" id="{1D61C66F-4647-4AD1-9197-10DCFAD9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4083013" cy="34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haerechinus_granularis(10b)">
            <a:extLst>
              <a:ext uri="{FF2B5EF4-FFF2-40B4-BE49-F238E27FC236}">
                <a16:creationId xmlns:a16="http://schemas.microsoft.com/office/drawing/2014/main" id="{A9D161D8-8C91-4CB2-A0A9-6E4C5435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73" y="5072173"/>
            <a:ext cx="2703729" cy="18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haerechinus_granularis-09">
            <a:extLst>
              <a:ext uri="{FF2B5EF4-FFF2-40B4-BE49-F238E27FC236}">
                <a16:creationId xmlns:a16="http://schemas.microsoft.com/office/drawing/2014/main" id="{5560B8B4-B32E-4428-9E53-153FEDFC7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7" b="6128"/>
          <a:stretch/>
        </p:blipFill>
        <p:spPr bwMode="auto">
          <a:xfrm>
            <a:off x="4098851" y="0"/>
            <a:ext cx="5027610" cy="19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F7EE118-FA5E-4715-802F-E7897D6C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511335"/>
            <a:ext cx="3177376" cy="426532"/>
          </a:xfr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Piquants peu agressifs.</a:t>
            </a:r>
          </a:p>
        </p:txBody>
      </p:sp>
    </p:spTree>
    <p:extLst>
      <p:ext uri="{BB962C8B-B14F-4D97-AF65-F5344CB8AC3E}">
        <p14:creationId xmlns:p14="http://schemas.microsoft.com/office/powerpoint/2010/main" val="165119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7D4BF-564E-764A-90A7-52C2EDE0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/>
              <a:t>Bilan</a:t>
            </a:r>
          </a:p>
        </p:txBody>
      </p:sp>
      <p:sp>
        <p:nvSpPr>
          <p:cNvPr id="14339" name="Espace réservé du contenu 2">
            <a:extLst>
              <a:ext uri="{FF2B5EF4-FFF2-40B4-BE49-F238E27FC236}">
                <a16:creationId xmlns:a16="http://schemas.microsoft.com/office/drawing/2014/main" id="{C38F763E-A10E-514F-BD24-83D640CE7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r>
              <a:rPr lang="fr-FR" altLang="en-US" dirty="0"/>
              <a:t>Respecter le milieu aquatique et ses habitants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en-US" dirty="0"/>
              <a:t>Grâce à une bonne maîtrise de la technique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en-US" dirty="0"/>
              <a:t>En surveillant ses palmes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DDCB9F-8760-694B-8C57-5BF480E58B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115398B-E11D-2C47-A9D1-3726D7044C40}" type="slidenum">
              <a:rPr lang="fr-FR" altLang="en-US">
                <a:solidFill>
                  <a:srgbClr val="BCBCBC"/>
                </a:solidFill>
              </a:rPr>
              <a:pPr eaLnBrk="1" hangingPunct="1"/>
              <a:t>7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14341" name="Picture 14" descr="plongeur epave bastia">
            <a:extLst>
              <a:ext uri="{FF2B5EF4-FFF2-40B4-BE49-F238E27FC236}">
                <a16:creationId xmlns:a16="http://schemas.microsoft.com/office/drawing/2014/main" id="{35EC905F-2086-B04C-9F64-66994219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429000"/>
            <a:ext cx="4167188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6499DF4-3AAA-B240-BFC8-9806D097601E}"/>
              </a:ext>
            </a:extLst>
          </p:cNvPr>
          <p:cNvSpPr/>
          <p:nvPr/>
        </p:nvSpPr>
        <p:spPr>
          <a:xfrm>
            <a:off x="7500938" y="4786313"/>
            <a:ext cx="1143000" cy="100012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343" name="Picture 5" descr="H:\COC\Boulouris N1 2011\Céline\IMG_3927.JPG">
            <a:extLst>
              <a:ext uri="{FF2B5EF4-FFF2-40B4-BE49-F238E27FC236}">
                <a16:creationId xmlns:a16="http://schemas.microsoft.com/office/drawing/2014/main" id="{C5165334-5BBF-F343-B0CA-5EC51BD9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463925"/>
            <a:ext cx="41433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9FD9D7A-5A1A-7E43-81A6-7EEF43EC60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4313" y="3500438"/>
            <a:ext cx="4143375" cy="300037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D70CC-6ADE-4A57-AA11-199D37EE6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899" y="4668318"/>
            <a:ext cx="6858000" cy="99036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sz="6000" dirty="0"/>
              <a:t>Les tuniciers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3FC23A-E5C7-4852-B11D-C3BBB9245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3" y="2981233"/>
            <a:ext cx="1186947" cy="136022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CEAB13C-42AB-4CF8-970C-D0A6AC115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220" y="43278"/>
            <a:ext cx="1429637" cy="2493553"/>
          </a:xfrm>
          <a:prstGeom prst="rect">
            <a:avLst/>
          </a:prstGeom>
        </p:spPr>
      </p:pic>
      <p:pic>
        <p:nvPicPr>
          <p:cNvPr id="6" name="Image 5" descr="Une image contenant mollusque&#10;&#10;Description générée automatiquement">
            <a:extLst>
              <a:ext uri="{FF2B5EF4-FFF2-40B4-BE49-F238E27FC236}">
                <a16:creationId xmlns:a16="http://schemas.microsoft.com/office/drawing/2014/main" id="{6ED39247-2D7D-421C-9230-BDA6B7A20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23" y="2157534"/>
            <a:ext cx="1827259" cy="2542935"/>
          </a:xfrm>
          <a:prstGeom prst="rect">
            <a:avLst/>
          </a:prstGeom>
        </p:spPr>
      </p:pic>
      <p:pic>
        <p:nvPicPr>
          <p:cNvPr id="7" name="Image 6" descr="Une image contenant joueur, produit céramique, porcelaine&#10;&#10;Description générée automatiquement">
            <a:extLst>
              <a:ext uri="{FF2B5EF4-FFF2-40B4-BE49-F238E27FC236}">
                <a16:creationId xmlns:a16="http://schemas.microsoft.com/office/drawing/2014/main" id="{11EB3C83-A75E-495D-AD43-D2736B0F0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38" y="3732972"/>
            <a:ext cx="3514725" cy="3514725"/>
          </a:xfrm>
          <a:prstGeom prst="rect">
            <a:avLst/>
          </a:prstGeom>
        </p:spPr>
      </p:pic>
      <p:pic>
        <p:nvPicPr>
          <p:cNvPr id="8" name="Image 7" descr="Une image contenant texte, chaîne&#10;&#10;Description générée automatiquement">
            <a:extLst>
              <a:ext uri="{FF2B5EF4-FFF2-40B4-BE49-F238E27FC236}">
                <a16:creationId xmlns:a16="http://schemas.microsoft.com/office/drawing/2014/main" id="{707C35F8-8421-4517-8376-F79209EB4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138146"/>
            <a:ext cx="6226082" cy="25838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6837D0-23CB-41E8-A60A-C4E1A09A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06" y="1989626"/>
            <a:ext cx="1956283" cy="18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221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ocynthia_papillosa-fa9">
            <a:extLst>
              <a:ext uri="{FF2B5EF4-FFF2-40B4-BE49-F238E27FC236}">
                <a16:creationId xmlns:a16="http://schemas.microsoft.com/office/drawing/2014/main" id="{36D0D32E-2FC5-4E8B-8AFF-85E4EF05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7" y="666750"/>
            <a:ext cx="46386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162A00-DDDE-4737-9C2B-ACC34ACB3864}"/>
              </a:ext>
            </a:extLst>
          </p:cNvPr>
          <p:cNvSpPr txBox="1"/>
          <p:nvPr/>
        </p:nvSpPr>
        <p:spPr>
          <a:xfrm>
            <a:off x="0" y="3820413"/>
            <a:ext cx="4851400" cy="1938992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Ascidie rouge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Halocynthia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papillosa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et Atlantique proche.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10 à 100m, sciaphile.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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 cm en moyenne, 20 cm max</a:t>
            </a:r>
          </a:p>
        </p:txBody>
      </p:sp>
      <p:pic>
        <p:nvPicPr>
          <p:cNvPr id="1028" name="Picture 4" descr="halocynthia_papillosa-vl2">
            <a:extLst>
              <a:ext uri="{FF2B5EF4-FFF2-40B4-BE49-F238E27FC236}">
                <a16:creationId xmlns:a16="http://schemas.microsoft.com/office/drawing/2014/main" id="{8EE5FB28-A1FF-4EA6-BFAE-FBC7D029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5367081" cy="35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velina_lepadiformis-yq1">
            <a:extLst>
              <a:ext uri="{FF2B5EF4-FFF2-40B4-BE49-F238E27FC236}">
                <a16:creationId xmlns:a16="http://schemas.microsoft.com/office/drawing/2014/main" id="{7E46917E-B41E-42CB-803E-7EE1C4F6A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BCE770-2E76-4788-963D-C8ADB79F20A5}"/>
              </a:ext>
            </a:extLst>
          </p:cNvPr>
          <p:cNvSpPr txBox="1"/>
          <p:nvPr/>
        </p:nvSpPr>
        <p:spPr>
          <a:xfrm>
            <a:off x="1" y="4629152"/>
            <a:ext cx="4505325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0" r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Grande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claveline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Clavelina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lepadiformis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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20 à 40 mm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 occidentale, Atlantique, Manche, jusqu’à 50m.</a:t>
            </a:r>
          </a:p>
        </p:txBody>
      </p:sp>
      <p:pic>
        <p:nvPicPr>
          <p:cNvPr id="2054" name="Picture 6" descr="clavelina-lepadiformis-9">
            <a:extLst>
              <a:ext uri="{FF2B5EF4-FFF2-40B4-BE49-F238E27FC236}">
                <a16:creationId xmlns:a16="http://schemas.microsoft.com/office/drawing/2014/main" id="{E3FE1BCD-1D7E-4172-8FA3-1443EB2C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"/>
            <a:ext cx="2952750" cy="44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avelina_lepadiformis-pagi1">
            <a:extLst>
              <a:ext uri="{FF2B5EF4-FFF2-40B4-BE49-F238E27FC236}">
                <a16:creationId xmlns:a16="http://schemas.microsoft.com/office/drawing/2014/main" id="{F155620F-858D-471A-B908-D3DC3FCD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76" y="3998940"/>
            <a:ext cx="4716725" cy="285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815BDF-7362-4A9A-82E9-735559204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84" y="4494819"/>
            <a:ext cx="1424092" cy="9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animal, poisson&#10;&#10;Description générée automatiquement">
            <a:extLst>
              <a:ext uri="{FF2B5EF4-FFF2-40B4-BE49-F238E27FC236}">
                <a16:creationId xmlns:a16="http://schemas.microsoft.com/office/drawing/2014/main" id="{BCAEEBF1-E2F8-4030-81AD-B7FD730BD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809"/>
            <a:ext cx="2857500" cy="28575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B2961AA-2E26-4D86-99B1-2DAC0564E7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4373"/>
            <a:ext cx="7772400" cy="931184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fr-FR" altLang="fr-FR" sz="6000" dirty="0"/>
              <a:t>Les poissons</a:t>
            </a:r>
          </a:p>
        </p:txBody>
      </p:sp>
      <p:pic>
        <p:nvPicPr>
          <p:cNvPr id="7" name="Image 6" descr="Une image contenant poisson, animal, oiseau, grand&#10;&#10;Description générée automatiquement">
            <a:extLst>
              <a:ext uri="{FF2B5EF4-FFF2-40B4-BE49-F238E27FC236}">
                <a16:creationId xmlns:a16="http://schemas.microsoft.com/office/drawing/2014/main" id="{E27326D2-1B96-4BD4-82E3-9FFEC6E4B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" y="3215559"/>
            <a:ext cx="4379640" cy="1844923"/>
          </a:xfrm>
          <a:prstGeom prst="rect">
            <a:avLst/>
          </a:prstGeom>
        </p:spPr>
      </p:pic>
      <p:pic>
        <p:nvPicPr>
          <p:cNvPr id="8" name="Image 7" descr="Une image contenant animal, poisson, assis, oiseau&#10;&#10;Description générée automatiquement">
            <a:extLst>
              <a:ext uri="{FF2B5EF4-FFF2-40B4-BE49-F238E27FC236}">
                <a16:creationId xmlns:a16="http://schemas.microsoft.com/office/drawing/2014/main" id="{776D469D-7BD0-40BA-A7C1-D3A959046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55791"/>
            <a:ext cx="3737992" cy="13970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1C7915-FC66-40B4-8B86-B16DD02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296828"/>
            <a:ext cx="2857500" cy="2857500"/>
          </a:xfrm>
          <a:prstGeom prst="rect">
            <a:avLst/>
          </a:prstGeom>
        </p:spPr>
      </p:pic>
      <p:pic>
        <p:nvPicPr>
          <p:cNvPr id="10" name="Image 9" descr="Une image contenant animal, poisson, assis, brun&#10;&#10;Description générée automatiquement">
            <a:extLst>
              <a:ext uri="{FF2B5EF4-FFF2-40B4-BE49-F238E27FC236}">
                <a16:creationId xmlns:a16="http://schemas.microsoft.com/office/drawing/2014/main" id="{23974D50-8277-4CA5-BE56-C66EA30DA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50" y="-309017"/>
            <a:ext cx="4990516" cy="33249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A5C1CC-925B-4585-9CF5-DF9C33100B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2" y="4845730"/>
            <a:ext cx="1971328" cy="16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850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ADCC83C0-9E13-4041-B07E-E4018DF5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460" y="-1346382"/>
            <a:ext cx="6064479" cy="808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340D80E-5EB0-4135-9604-54E701947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548" y="940363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6715D0-D615-4797-ABCF-688D0FD2B37A}"/>
              </a:ext>
            </a:extLst>
          </p:cNvPr>
          <p:cNvSpPr txBox="1"/>
          <p:nvPr/>
        </p:nvSpPr>
        <p:spPr>
          <a:xfrm>
            <a:off x="4881187" y="0"/>
            <a:ext cx="4262814" cy="1938992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Murène commune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Muraena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helena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Jusqu’à 1m50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est.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Surface -&gt; 100m</a:t>
            </a:r>
          </a:p>
        </p:txBody>
      </p:sp>
      <p:pic>
        <p:nvPicPr>
          <p:cNvPr id="3078" name="Picture 6" descr="muraena_helena-da1">
            <a:extLst>
              <a:ext uri="{FF2B5EF4-FFF2-40B4-BE49-F238E27FC236}">
                <a16:creationId xmlns:a16="http://schemas.microsoft.com/office/drawing/2014/main" id="{AE1C9DEB-BC82-4BBA-A178-151EB26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31" y="4749345"/>
            <a:ext cx="3259916" cy="24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AD53537-BBBF-4DA7-BAB2-C89AC3604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800" y="2895083"/>
            <a:ext cx="2603500" cy="1168919"/>
          </a:xfrm>
          <a:solidFill>
            <a:schemeClr val="accent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Dans un trou, se laisse approcher, serpentiforme</a:t>
            </a:r>
          </a:p>
        </p:txBody>
      </p:sp>
    </p:spTree>
    <p:extLst>
      <p:ext uri="{BB962C8B-B14F-4D97-AF65-F5344CB8AC3E}">
        <p14:creationId xmlns:p14="http://schemas.microsoft.com/office/powerpoint/2010/main" val="35147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pinephelus_marginatus-01CD">
            <a:extLst>
              <a:ext uri="{FF2B5EF4-FFF2-40B4-BE49-F238E27FC236}">
                <a16:creationId xmlns:a16="http://schemas.microsoft.com/office/drawing/2014/main" id="{03B80C61-5D83-4320-8D72-8434BBA7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091" y="-628940"/>
            <a:ext cx="620077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pinephelus_marginatusVL1">
            <a:extLst>
              <a:ext uri="{FF2B5EF4-FFF2-40B4-BE49-F238E27FC236}">
                <a16:creationId xmlns:a16="http://schemas.microsoft.com/office/drawing/2014/main" id="{32ED8634-C215-4521-8520-23325338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61912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4258A2-C0C7-46F4-A285-29BD10062CAD}"/>
              </a:ext>
            </a:extLst>
          </p:cNvPr>
          <p:cNvSpPr txBox="1"/>
          <p:nvPr/>
        </p:nvSpPr>
        <p:spPr>
          <a:xfrm>
            <a:off x="5223265" y="2"/>
            <a:ext cx="3920737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Mérou brun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Epinephelus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marginatus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40-80 cm, jusqu’à 1m40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est. De 5 à 100m</a:t>
            </a:r>
          </a:p>
        </p:txBody>
      </p:sp>
      <p:pic>
        <p:nvPicPr>
          <p:cNvPr id="4104" name="Picture 8" descr="epinephelus_marginatus-vl4">
            <a:extLst>
              <a:ext uri="{FF2B5EF4-FFF2-40B4-BE49-F238E27FC236}">
                <a16:creationId xmlns:a16="http://schemas.microsoft.com/office/drawing/2014/main" id="{F4129D9E-9E0E-4103-AC44-C0245F6B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07" y="1877439"/>
            <a:ext cx="3396195" cy="498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80CF88-4009-4D6A-B435-1FE83CA676CA}"/>
              </a:ext>
            </a:extLst>
          </p:cNvPr>
          <p:cNvSpPr txBox="1"/>
          <p:nvPr/>
        </p:nvSpPr>
        <p:spPr>
          <a:xfrm>
            <a:off x="5887684" y="2013525"/>
            <a:ext cx="1219200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Espèce protégée</a:t>
            </a:r>
          </a:p>
        </p:txBody>
      </p:sp>
    </p:spTree>
    <p:extLst>
      <p:ext uri="{BB962C8B-B14F-4D97-AF65-F5344CB8AC3E}">
        <p14:creationId xmlns:p14="http://schemas.microsoft.com/office/powerpoint/2010/main" val="30963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5832EC4-904B-475B-B601-1885D9BFF3C7}"/>
              </a:ext>
            </a:extLst>
          </p:cNvPr>
          <p:cNvSpPr txBox="1"/>
          <p:nvPr/>
        </p:nvSpPr>
        <p:spPr>
          <a:xfrm>
            <a:off x="0" y="2"/>
            <a:ext cx="3708400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lIns="36000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Girelle commune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Coris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julis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Atlantique, Méditerranée.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quelques mètres jusqu’à 100m.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25cm max.</a:t>
            </a:r>
          </a:p>
        </p:txBody>
      </p:sp>
      <p:pic>
        <p:nvPicPr>
          <p:cNvPr id="4098" name="Picture 2" descr="coris_julis(2)">
            <a:extLst>
              <a:ext uri="{FF2B5EF4-FFF2-40B4-BE49-F238E27FC236}">
                <a16:creationId xmlns:a16="http://schemas.microsoft.com/office/drawing/2014/main" id="{BF45E3DF-11B6-4BB9-A53B-3092DA895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27" y="2733677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ris_julis-5">
            <a:extLst>
              <a:ext uri="{FF2B5EF4-FFF2-40B4-BE49-F238E27FC236}">
                <a16:creationId xmlns:a16="http://schemas.microsoft.com/office/drawing/2014/main" id="{0E548357-3AB6-4258-B190-C358E9700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6" y="-1230540"/>
            <a:ext cx="6191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ris_julis-7">
            <a:extLst>
              <a:ext uri="{FF2B5EF4-FFF2-40B4-BE49-F238E27FC236}">
                <a16:creationId xmlns:a16="http://schemas.microsoft.com/office/drawing/2014/main" id="{EECE0700-99B1-4E95-B2C9-DAA46ECAD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77439"/>
            <a:ext cx="4019413" cy="26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ris_julis(8)">
            <a:extLst>
              <a:ext uri="{FF2B5EF4-FFF2-40B4-BE49-F238E27FC236}">
                <a16:creationId xmlns:a16="http://schemas.microsoft.com/office/drawing/2014/main" id="{AB343F3F-7D3A-4362-BE2A-2ABBEB110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67352"/>
            <a:ext cx="3438617" cy="22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7702C1-642A-4725-9990-3B09035AAF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412" y="1897504"/>
            <a:ext cx="1350566" cy="13248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3289BA-46CF-45FE-B46C-5E09D321E8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873" y="5198419"/>
            <a:ext cx="1383456" cy="1267761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3078B65-2B10-4C60-A4A9-1926E9DC8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980" y="2094292"/>
            <a:ext cx="4208199" cy="465659"/>
          </a:xfr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Fusiformes, vives, benthiques.</a:t>
            </a:r>
          </a:p>
        </p:txBody>
      </p:sp>
    </p:spTree>
    <p:extLst>
      <p:ext uri="{BB962C8B-B14F-4D97-AF65-F5344CB8AC3E}">
        <p14:creationId xmlns:p14="http://schemas.microsoft.com/office/powerpoint/2010/main" val="23713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hromis_chromis-lf3">
            <a:extLst>
              <a:ext uri="{FF2B5EF4-FFF2-40B4-BE49-F238E27FC236}">
                <a16:creationId xmlns:a16="http://schemas.microsoft.com/office/drawing/2014/main" id="{0FC15045-1501-4268-AB20-F395E298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552426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romis_chromis-vl3">
            <a:extLst>
              <a:ext uri="{FF2B5EF4-FFF2-40B4-BE49-F238E27FC236}">
                <a16:creationId xmlns:a16="http://schemas.microsoft.com/office/drawing/2014/main" id="{1E891651-717A-4E40-81D6-AE3530FA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82" y="-1987570"/>
            <a:ext cx="6191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hromis_chromis-slb1">
            <a:extLst>
              <a:ext uri="{FF2B5EF4-FFF2-40B4-BE49-F238E27FC236}">
                <a16:creationId xmlns:a16="http://schemas.microsoft.com/office/drawing/2014/main" id="{421C637F-A7D1-44DF-9B1B-31FA3456E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380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hromis_chromis-VL(1)">
            <a:extLst>
              <a:ext uri="{FF2B5EF4-FFF2-40B4-BE49-F238E27FC236}">
                <a16:creationId xmlns:a16="http://schemas.microsoft.com/office/drawing/2014/main" id="{7E7116F6-E7E6-4A8C-9E6C-F0257794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151267"/>
            <a:ext cx="3837985" cy="25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3BB603-817E-4694-AA58-0BE7E7B6AA3D}"/>
              </a:ext>
            </a:extLst>
          </p:cNvPr>
          <p:cNvSpPr txBox="1"/>
          <p:nvPr/>
        </p:nvSpPr>
        <p:spPr>
          <a:xfrm>
            <a:off x="-1" y="2"/>
            <a:ext cx="4019414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Castagnole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Chromis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chromis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ó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 à 12cm, 15 max.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est, de 0 à 50m.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F4E7BC-D2CB-40F3-AF26-E595AE5F8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2" y="5771574"/>
            <a:ext cx="1419979" cy="1051483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25B02E1-591C-410D-B232-3832E2EF7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987" y="1816334"/>
            <a:ext cx="5426665" cy="1339616"/>
          </a:xfrm>
          <a:solidFill>
            <a:schemeClr val="accent1">
              <a:alpha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En bancs près de la surface.</a:t>
            </a:r>
          </a:p>
          <a:p>
            <a:pPr marL="0" indent="0">
              <a:buNone/>
            </a:pPr>
            <a:r>
              <a:rPr lang="fr-FR" dirty="0"/>
              <a:t>Caudale en queue d’hirondelle (fourchue).</a:t>
            </a:r>
          </a:p>
          <a:p>
            <a:pPr marL="0" indent="0">
              <a:buNone/>
            </a:pPr>
            <a:r>
              <a:rPr lang="fr-FR" dirty="0"/>
              <a:t>Alevins bleu cobalt.</a:t>
            </a:r>
          </a:p>
        </p:txBody>
      </p:sp>
    </p:spTree>
    <p:extLst>
      <p:ext uri="{BB962C8B-B14F-4D97-AF65-F5344CB8AC3E}">
        <p14:creationId xmlns:p14="http://schemas.microsoft.com/office/powerpoint/2010/main" val="13038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iplodus_vulgaris-vl3">
            <a:extLst>
              <a:ext uri="{FF2B5EF4-FFF2-40B4-BE49-F238E27FC236}">
                <a16:creationId xmlns:a16="http://schemas.microsoft.com/office/drawing/2014/main" id="{E4DAC160-B99C-4C70-AC8B-098EF038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14627"/>
            <a:ext cx="6191250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plodus_vulgaris(1b)">
            <a:extLst>
              <a:ext uri="{FF2B5EF4-FFF2-40B4-BE49-F238E27FC236}">
                <a16:creationId xmlns:a16="http://schemas.microsoft.com/office/drawing/2014/main" id="{182153EC-A7A3-4444-BEE0-6FDEDAE9A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48" y="-1141115"/>
            <a:ext cx="619125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BBBAD8-717F-4635-B79D-B25E41265C45}"/>
              </a:ext>
            </a:extLst>
          </p:cNvPr>
          <p:cNvSpPr txBox="1"/>
          <p:nvPr/>
        </p:nvSpPr>
        <p:spPr>
          <a:xfrm>
            <a:off x="1" y="2"/>
            <a:ext cx="3920737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Sar à tête noire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Diplodus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vulgaris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15 à 30cm, max 45cm.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est, de 1 à 50m.</a:t>
            </a:r>
          </a:p>
        </p:txBody>
      </p:sp>
      <p:pic>
        <p:nvPicPr>
          <p:cNvPr id="6150" name="Picture 6" descr="diplodus_vulgaris(3b)">
            <a:extLst>
              <a:ext uri="{FF2B5EF4-FFF2-40B4-BE49-F238E27FC236}">
                <a16:creationId xmlns:a16="http://schemas.microsoft.com/office/drawing/2014/main" id="{CD408196-B02D-4D3A-9668-2CB259845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06" y="4052306"/>
            <a:ext cx="3737094" cy="28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5B78A65-2D33-4DF3-B303-6913D97E3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01707"/>
            <a:ext cx="5232401" cy="1201022"/>
          </a:xfr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Argentés, bande noire derrière la tête.</a:t>
            </a:r>
          </a:p>
          <a:p>
            <a:pPr marL="0" indent="0">
              <a:buNone/>
            </a:pPr>
            <a:r>
              <a:rPr lang="fr-FR" dirty="0"/>
              <a:t>Les autres poissons argentés (oblades) sont plus allongés.</a:t>
            </a:r>
          </a:p>
        </p:txBody>
      </p:sp>
    </p:spTree>
    <p:extLst>
      <p:ext uri="{BB962C8B-B14F-4D97-AF65-F5344CB8AC3E}">
        <p14:creationId xmlns:p14="http://schemas.microsoft.com/office/powerpoint/2010/main" val="97783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rpa_salpa-vl3">
            <a:extLst>
              <a:ext uri="{FF2B5EF4-FFF2-40B4-BE49-F238E27FC236}">
                <a16:creationId xmlns:a16="http://schemas.microsoft.com/office/drawing/2014/main" id="{55C1DAF7-433F-4C3E-B497-239EF449C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59" y="-546918"/>
            <a:ext cx="4503940" cy="30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rpa_salpa-fa4">
            <a:extLst>
              <a:ext uri="{FF2B5EF4-FFF2-40B4-BE49-F238E27FC236}">
                <a16:creationId xmlns:a16="http://schemas.microsoft.com/office/drawing/2014/main" id="{76BD5219-662A-4044-9430-30AF8F76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940"/>
            <a:ext cx="619125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rpa_salpa-fa1b">
            <a:extLst>
              <a:ext uri="{FF2B5EF4-FFF2-40B4-BE49-F238E27FC236}">
                <a16:creationId xmlns:a16="http://schemas.microsoft.com/office/drawing/2014/main" id="{2757C2CF-EB74-4733-848E-A7EB8D67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90" y="4028896"/>
            <a:ext cx="3776011" cy="282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0217299-F807-4EF9-BC5B-48B048EFE8A9}"/>
              </a:ext>
            </a:extLst>
          </p:cNvPr>
          <p:cNvSpPr txBox="1"/>
          <p:nvPr/>
        </p:nvSpPr>
        <p:spPr>
          <a:xfrm>
            <a:off x="-1" y="-46049"/>
            <a:ext cx="3920737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Saupe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Sarpa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salpa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30cm, max 50cm.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 0 à 20m.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3A8FF53-0F44-467C-B6F7-EF572E021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856765"/>
            <a:ext cx="4997451" cy="448787"/>
          </a:xfr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En bancs, rayures jaunes horizontales.</a:t>
            </a:r>
          </a:p>
        </p:txBody>
      </p:sp>
    </p:spTree>
    <p:extLst>
      <p:ext uri="{BB962C8B-B14F-4D97-AF65-F5344CB8AC3E}">
        <p14:creationId xmlns:p14="http://schemas.microsoft.com/office/powerpoint/2010/main" val="234242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54E7A9-66EA-42CB-A2F4-E320B9E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5D3C51-95C2-45AA-8D72-D8B7EC44F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50875" indent="-514350"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65000"/>
                  </a:schemeClr>
                </a:solidFill>
              </a:rPr>
              <a:t>Le respect du milieu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b="1" dirty="0"/>
              <a:t>La charte du plongeur responsable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/>
              <a:t>L’observation 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  <a:p>
            <a:pPr marL="650875" indent="-514350">
              <a:buFont typeface="+mj-lt"/>
              <a:buAutoNum type="arabicPeriod"/>
            </a:pPr>
            <a:r>
              <a:rPr lang="fr-FR" dirty="0"/>
              <a:t>Reconnaitre les espèces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Démarche d’identification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Espèces de Méditerranée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/>
              <a:t>Espèces d’Atlantique/Manche</a:t>
            </a:r>
          </a:p>
          <a:p>
            <a:pPr marL="650875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40570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ullus_surmuletus-db1">
            <a:extLst>
              <a:ext uri="{FF2B5EF4-FFF2-40B4-BE49-F238E27FC236}">
                <a16:creationId xmlns:a16="http://schemas.microsoft.com/office/drawing/2014/main" id="{0189E0BD-E0D0-457E-BB84-FF652D533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964" y="2"/>
            <a:ext cx="61912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ullus_surmuletus-01VL">
            <a:extLst>
              <a:ext uri="{FF2B5EF4-FFF2-40B4-BE49-F238E27FC236}">
                <a16:creationId xmlns:a16="http://schemas.microsoft.com/office/drawing/2014/main" id="{AAE8CBD3-5A02-4953-91BA-6687306DE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8105"/>
            <a:ext cx="4976255" cy="33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BBB326-DB8D-4F1C-828B-F1641ACCDD99}"/>
              </a:ext>
            </a:extLst>
          </p:cNvPr>
          <p:cNvSpPr txBox="1"/>
          <p:nvPr/>
        </p:nvSpPr>
        <p:spPr>
          <a:xfrm>
            <a:off x="1" y="2"/>
            <a:ext cx="3920737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Rouget de roche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Mullus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surmuletus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Env. 20cm, max 40cm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est, dans la zone 80-100m.</a:t>
            </a:r>
          </a:p>
        </p:txBody>
      </p:sp>
      <p:pic>
        <p:nvPicPr>
          <p:cNvPr id="1030" name="Picture 6" descr="mullus_surmuletus_04da">
            <a:extLst>
              <a:ext uri="{FF2B5EF4-FFF2-40B4-BE49-F238E27FC236}">
                <a16:creationId xmlns:a16="http://schemas.microsoft.com/office/drawing/2014/main" id="{1ACEE718-BC4B-4014-9717-26F89E55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671" y="4529902"/>
            <a:ext cx="3392739" cy="25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78F7DF0-4669-49B2-B2E2-14970698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9571" y="5653626"/>
            <a:ext cx="3557965" cy="753715"/>
          </a:xfr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Benthiques, fouillent le sédiment, barbillons.</a:t>
            </a:r>
          </a:p>
        </p:txBody>
      </p:sp>
    </p:spTree>
    <p:extLst>
      <p:ext uri="{BB962C8B-B14F-4D97-AF65-F5344CB8AC3E}">
        <p14:creationId xmlns:p14="http://schemas.microsoft.com/office/powerpoint/2010/main" val="359267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1B9A77B-B7CA-490E-AAF4-0C4BA291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77437"/>
            <a:ext cx="5715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150FE80-FE0C-47D1-A389-F105FCEE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756" y="654011"/>
            <a:ext cx="3557965" cy="1223426"/>
          </a:xfrm>
          <a:solidFill>
            <a:schemeClr val="accent1">
              <a:alpha val="7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Posée, grosse tête et yeux</a:t>
            </a:r>
          </a:p>
          <a:p>
            <a:pPr marL="0" indent="0">
              <a:buNone/>
            </a:pPr>
            <a:r>
              <a:rPr lang="fr-FR" dirty="0"/>
              <a:t>Lambeaux de peau sur tout le corps.</a:t>
            </a:r>
          </a:p>
        </p:txBody>
      </p:sp>
      <p:pic>
        <p:nvPicPr>
          <p:cNvPr id="3074" name="Picture 2" descr="scorpaena_notata-4">
            <a:extLst>
              <a:ext uri="{FF2B5EF4-FFF2-40B4-BE49-F238E27FC236}">
                <a16:creationId xmlns:a16="http://schemas.microsoft.com/office/drawing/2014/main" id="{8ACFE489-39A5-4B2E-BA36-01065C96F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55344"/>
            <a:ext cx="3599849" cy="27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orpaena_notata-7">
            <a:extLst>
              <a:ext uri="{FF2B5EF4-FFF2-40B4-BE49-F238E27FC236}">
                <a16:creationId xmlns:a16="http://schemas.microsoft.com/office/drawing/2014/main" id="{34460B40-7E4B-4EC2-AF7D-9C7A07CB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8061"/>
            <a:ext cx="3557965" cy="26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64E978-937D-406A-ACEE-4172379819AD}"/>
              </a:ext>
            </a:extLst>
          </p:cNvPr>
          <p:cNvSpPr txBox="1"/>
          <p:nvPr/>
        </p:nvSpPr>
        <p:spPr>
          <a:xfrm>
            <a:off x="1" y="2"/>
            <a:ext cx="3920737" cy="1877437"/>
          </a:xfrm>
          <a:prstGeom prst="rect">
            <a:avLst/>
          </a:prstGeom>
          <a:solidFill>
            <a:schemeClr val="tx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Petite rascasse rouge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Scorpaena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notata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ingdings" panose="05000000000000000000" pitchFamily="2" charset="2"/>
              </a:rPr>
              <a:t>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15 cm.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sym typeface="Webdings" panose="05030102010509060703" pitchFamily="18" charset="2"/>
              </a:rPr>
              <a:t>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Méditerranée, Atlantique est, à partir de 20m.</a:t>
            </a:r>
          </a:p>
        </p:txBody>
      </p:sp>
    </p:spTree>
    <p:extLst>
      <p:ext uri="{BB962C8B-B14F-4D97-AF65-F5344CB8AC3E}">
        <p14:creationId xmlns:p14="http://schemas.microsoft.com/office/powerpoint/2010/main" val="40731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AA0D7-B7C1-438A-9F96-170766573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355" y="2137988"/>
            <a:ext cx="6858000" cy="1888339"/>
          </a:xfrm>
        </p:spPr>
        <p:txBody>
          <a:bodyPr>
            <a:normAutofit fontScale="90000"/>
          </a:bodyPr>
          <a:lstStyle/>
          <a:p>
            <a:pPr algn="ctr"/>
            <a:r>
              <a:rPr lang="en-FR" sz="6600" dirty="0"/>
              <a:t>Exemples </a:t>
            </a:r>
            <a:br>
              <a:rPr lang="en-FR" sz="6600" dirty="0"/>
            </a:br>
            <a:r>
              <a:rPr lang="en-FR" sz="6600" dirty="0"/>
              <a:t>d’espèces communes </a:t>
            </a:r>
            <a:br>
              <a:rPr lang="en-FR" sz="6600" dirty="0"/>
            </a:br>
            <a:r>
              <a:rPr lang="en-FR" sz="6600" dirty="0"/>
              <a:t>et faciles à reconnaitre </a:t>
            </a:r>
            <a:br>
              <a:rPr lang="en-FR" sz="6600" dirty="0"/>
            </a:br>
            <a:r>
              <a:rPr lang="en-FR" sz="6600" dirty="0"/>
              <a:t>en Atlantique/Manche!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14224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7B6B-ABF8-4D2F-B9A4-B20FC7AF8E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921877"/>
            <a:ext cx="4747846" cy="30142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Tacaud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28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Saint Pierre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92C9BE-9744-40F8-9C9D-06CB23FEA1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554345"/>
            <a:ext cx="4747846" cy="45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642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Lieu jaune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51C4E-7D82-46C6-B2F8-6DD553626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989" y="2340952"/>
            <a:ext cx="4721894" cy="23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94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Bar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43A30-DC05-4EBD-BA79-DC3D6FBABF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900194"/>
            <a:ext cx="4747846" cy="30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680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Araignée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0F739-DA0D-4317-8D7E-29D1D3FAB6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817460"/>
            <a:ext cx="4747846" cy="322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207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Homard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985C2-31A7-43B2-A5E8-BE82F7440A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648558"/>
            <a:ext cx="4747846" cy="35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26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Tourteau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85CCE-A77C-4ADB-833F-E21DB331DA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672296"/>
            <a:ext cx="4749456" cy="351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8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8FAC5777-0E77-2B49-AD55-0D0B0E9226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262EB34-493B-9642-8914-D3FE479E2E86}" type="slidenum">
              <a:rPr lang="fr-FR" altLang="en-US">
                <a:solidFill>
                  <a:srgbClr val="BCBCBC"/>
                </a:solidFill>
              </a:rPr>
              <a:pPr eaLnBrk="1" hangingPunct="1"/>
              <a:t>9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CA44738-F8D8-4E21-B589-D40252ED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72709"/>
            <a:ext cx="4896544" cy="69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777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Congre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50E50-C8EA-485E-A1C2-06AA660F77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020" y="1283594"/>
            <a:ext cx="3879960" cy="49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10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Vieille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297F-A544-4423-8F58-510A7CCDC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077" y="2031874"/>
            <a:ext cx="4747846" cy="28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855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Gobie Léopard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AA0BA-AE8C-40F2-988D-F5246B96E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648558"/>
            <a:ext cx="4747846" cy="35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883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Blennie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FCA37-9F56-48A0-8382-5B81A2FD0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077" y="1690689"/>
            <a:ext cx="4747846" cy="335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10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Roussette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08AD4-C3DB-4C3D-B9DD-6CCE019CC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077" y="1868994"/>
            <a:ext cx="4747846" cy="312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50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750CF-722C-42B8-9E8C-27E59A0A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Coquille St Jacques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01A83-2497-4E14-A1EA-53469716F7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972" y="1837876"/>
            <a:ext cx="4757635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528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973103-A2CF-475D-9C69-BAD6EF81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409200-4C9A-4DE4-BF67-B749BBAC8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3196952"/>
          </a:xfrm>
        </p:spPr>
        <p:txBody>
          <a:bodyPr/>
          <a:lstStyle/>
          <a:p>
            <a:r>
              <a:rPr lang="fr-FR" dirty="0">
                <a:hlinkClick r:id="rId2"/>
              </a:rPr>
              <a:t>https://www.ffessmcif.fr/bio92/</a:t>
            </a:r>
            <a:r>
              <a:rPr lang="fr-FR" dirty="0"/>
              <a:t>, cours gratuits</a:t>
            </a:r>
          </a:p>
          <a:p>
            <a:r>
              <a:rPr lang="fr-FR" dirty="0">
                <a:hlinkClick r:id="rId3"/>
              </a:rPr>
              <a:t>http://doris.ffessm.fr/</a:t>
            </a:r>
            <a:r>
              <a:rPr lang="fr-FR" dirty="0"/>
              <a:t>  </a:t>
            </a:r>
          </a:p>
          <a:p>
            <a:r>
              <a:rPr lang="fr-FR" dirty="0">
                <a:hlinkClick r:id="rId4"/>
              </a:rPr>
              <a:t>http://www.mer-littoral.org/flore-faune-marine.php</a:t>
            </a:r>
            <a:r>
              <a:rPr lang="fr-FR" dirty="0"/>
              <a:t> </a:t>
            </a:r>
          </a:p>
          <a:p>
            <a:r>
              <a:rPr lang="fr-FR" dirty="0">
                <a:hlinkClick r:id="rId5"/>
              </a:rPr>
              <a:t>https://biologie.ffessm.fr/les-documents-officiels</a:t>
            </a:r>
            <a:endParaRPr lang="fr-FR" dirty="0"/>
          </a:p>
          <a:p>
            <a:pPr lvl="1"/>
            <a:r>
              <a:rPr lang="fr-FR" dirty="0"/>
              <a:t>Dont les signes BIO</a:t>
            </a:r>
          </a:p>
          <a:p>
            <a:pPr lvl="1"/>
            <a:r>
              <a:rPr lang="fr-FR" dirty="0"/>
              <a:t>Le manuel BIO à l’usage du GP </a:t>
            </a:r>
          </a:p>
          <a:p>
            <a:r>
              <a:rPr lang="fr-FR" dirty="0"/>
              <a:t>Et surtout la plaquette </a:t>
            </a:r>
            <a:br>
              <a:rPr lang="fr-FR" dirty="0"/>
            </a:br>
            <a:r>
              <a:rPr lang="fr-FR" dirty="0"/>
              <a:t>immergeable et les livres</a:t>
            </a:r>
          </a:p>
        </p:txBody>
      </p:sp>
      <p:pic>
        <p:nvPicPr>
          <p:cNvPr id="11266" name="Picture 2" descr="Afficher l’image source">
            <a:extLst>
              <a:ext uri="{FF2B5EF4-FFF2-40B4-BE49-F238E27FC236}">
                <a16:creationId xmlns:a16="http://schemas.microsoft.com/office/drawing/2014/main" id="{231C670E-64A6-41ED-A910-BE8BF466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75" y="5085184"/>
            <a:ext cx="259639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fficher l’image source">
            <a:extLst>
              <a:ext uri="{FF2B5EF4-FFF2-40B4-BE49-F238E27FC236}">
                <a16:creationId xmlns:a16="http://schemas.microsoft.com/office/drawing/2014/main" id="{28BCE071-9931-4A89-8567-6DEA31A93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46" y="3717032"/>
            <a:ext cx="2952328" cy="356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054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B029CC-A947-AF4F-BF05-6AF620DB260A}"/>
              </a:ext>
            </a:extLst>
          </p:cNvPr>
          <p:cNvSpPr/>
          <p:nvPr/>
        </p:nvSpPr>
        <p:spPr>
          <a:xfrm>
            <a:off x="179512" y="76200"/>
            <a:ext cx="8784976" cy="1768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DE PALANQUÉE</a:t>
            </a:r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6108355D-C115-C547-915C-A7A4CC0DB7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B17134E-121B-C54F-BFFE-9286353C5CA8}" type="slidenum">
              <a:rPr lang="fr-FR" altLang="en-US">
                <a:solidFill>
                  <a:srgbClr val="BCBCBC"/>
                </a:solidFill>
              </a:rPr>
              <a:pPr eaLnBrk="1" hangingPunct="1"/>
              <a:t>97</a:t>
            </a:fld>
            <a:endParaRPr lang="fr-FR" altLang="en-US">
              <a:solidFill>
                <a:srgbClr val="BCBCBC"/>
              </a:solidFill>
            </a:endParaRPr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CA283833-8351-C340-9E7C-CFF1C1992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12500" r="6473" b="7417"/>
          <a:stretch/>
        </p:blipFill>
        <p:spPr bwMode="auto">
          <a:xfrm>
            <a:off x="7390130" y="285836"/>
            <a:ext cx="1268066" cy="10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ODEP 59 Nord Plongée sous marine">
            <a:extLst>
              <a:ext uri="{FF2B5EF4-FFF2-40B4-BE49-F238E27FC236}">
                <a16:creationId xmlns:a16="http://schemas.microsoft.com/office/drawing/2014/main" id="{C4FDD4C8-C97F-294F-B5B7-86B1CF79F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63652"/>
            <a:ext cx="1268067" cy="73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38FDEEB-1525-4880-B02F-16D342EA7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32857"/>
            <a:ext cx="8229600" cy="314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dirty="0">
                <a:solidFill>
                  <a:schemeClr val="bg1"/>
                </a:solidFill>
              </a:rPr>
              <a:t>Mieux connaître les animaux et le milieu marin </a:t>
            </a:r>
          </a:p>
          <a:p>
            <a:r>
              <a:rPr lang="fr-FR" altLang="en-US" dirty="0">
                <a:solidFill>
                  <a:schemeClr val="bg1"/>
                </a:solidFill>
              </a:rPr>
              <a:t>Apprendre à les reconnaître </a:t>
            </a:r>
          </a:p>
          <a:p>
            <a:r>
              <a:rPr lang="fr-FR" altLang="en-US" dirty="0">
                <a:solidFill>
                  <a:schemeClr val="bg1"/>
                </a:solidFill>
              </a:rPr>
              <a:t>Savoir où les trouver pour les montrer</a:t>
            </a:r>
          </a:p>
          <a:p>
            <a:r>
              <a:rPr lang="fr-FR" altLang="en-US" dirty="0">
                <a:solidFill>
                  <a:schemeClr val="bg1"/>
                </a:solidFill>
              </a:rPr>
              <a:t>Participer à la préservation du milieu sous-marin</a:t>
            </a:r>
          </a:p>
          <a:p>
            <a:endParaRPr lang="fr-FR" altLang="en-US" dirty="0">
              <a:solidFill>
                <a:schemeClr val="bg1"/>
              </a:solidFill>
            </a:endParaRPr>
          </a:p>
          <a:p>
            <a:pPr algn="l"/>
            <a:r>
              <a:rPr lang="fr-FR" altLang="en-US" dirty="0">
                <a:solidFill>
                  <a:schemeClr val="bg1"/>
                </a:solidFill>
                <a:latin typeface="Segoe Script" panose="030B0504020000000003" pitchFamily="66" charset="0"/>
              </a:rPr>
              <a:t>MERCI DE VOTRE ATTENTION 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035D7F6-4B4C-495C-8BB2-6C88326BB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72" y="4280868"/>
            <a:ext cx="2304256" cy="25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19A5569-BC1E-4128-B97D-C0D000CC1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389" r="59836" b="87898"/>
          <a:stretch/>
        </p:blipFill>
        <p:spPr bwMode="auto">
          <a:xfrm>
            <a:off x="1835696" y="5229200"/>
            <a:ext cx="3836586" cy="150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4790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fondeur">
  <a:themeElements>
    <a:clrScheme name="Profondeur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eur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1044</TotalTime>
  <Words>2350</Words>
  <Application>Microsoft Macintosh PowerPoint</Application>
  <PresentationFormat>On-screen Show (4:3)</PresentationFormat>
  <Paragraphs>592</Paragraphs>
  <Slides>97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9" baseType="lpstr">
      <vt:lpstr>Arial</vt:lpstr>
      <vt:lpstr>Book Antiqua</vt:lpstr>
      <vt:lpstr>Calibri</vt:lpstr>
      <vt:lpstr>Corbel</vt:lpstr>
      <vt:lpstr>Lucida Sans</vt:lpstr>
      <vt:lpstr>Segoe Script</vt:lpstr>
      <vt:lpstr>Wingdings</vt:lpstr>
      <vt:lpstr>Wingdings 2</vt:lpstr>
      <vt:lpstr>Wingdings 3</vt:lpstr>
      <vt:lpstr>Apex</vt:lpstr>
      <vt:lpstr>Profondeur</vt:lpstr>
      <vt:lpstr>Fichier image</vt:lpstr>
      <vt:lpstr>Connaissance &amp; Respect de l’Environnement Subaquatique   Bertrand AUDRAS – E4 – 2022</vt:lpstr>
      <vt:lpstr>Agenda</vt:lpstr>
      <vt:lpstr>Évoluer en limitant son impact sur le milieu</vt:lpstr>
      <vt:lpstr>PowerPoint Presentation</vt:lpstr>
      <vt:lpstr>Évoluer en limitant son impact sur le milieu pour le GP</vt:lpstr>
      <vt:lpstr>Comportement du plongeur</vt:lpstr>
      <vt:lpstr>Bilan</vt:lpstr>
      <vt:lpstr>Agenda</vt:lpstr>
      <vt:lpstr>PowerPoint Presentation</vt:lpstr>
      <vt:lpstr>Plonger responsable</vt:lpstr>
      <vt:lpstr>PowerPoint Presentation</vt:lpstr>
      <vt:lpstr>Les espèces protégées en Méditerranée</vt:lpstr>
      <vt:lpstr>Agenda</vt:lpstr>
      <vt:lpstr>Développer sa capacité d’observation</vt:lpstr>
      <vt:lpstr>Développer sa capacité d’observation</vt:lpstr>
      <vt:lpstr>Développer sa capacité d’observation</vt:lpstr>
      <vt:lpstr>PowerPoint Presentation</vt:lpstr>
      <vt:lpstr>Communiquer sous l’eau, exemples…</vt:lpstr>
      <vt:lpstr>PowerPoint Presentation</vt:lpstr>
      <vt:lpstr>Bilan</vt:lpstr>
      <vt:lpstr>Agenda</vt:lpstr>
      <vt:lpstr>PowerPoint Presentation</vt:lpstr>
      <vt:lpstr>Démarches d’identification</vt:lpstr>
      <vt:lpstr>Clé de détermination des animaux fixés</vt:lpstr>
      <vt:lpstr>Clé de détermination des animaux mobiles</vt:lpstr>
      <vt:lpstr>Classification des espèces</vt:lpstr>
      <vt:lpstr>Classification des espèces</vt:lpstr>
      <vt:lpstr>Classification des espèces</vt:lpstr>
      <vt:lpstr>Classification des espèces</vt:lpstr>
      <vt:lpstr>Classification des espèces</vt:lpstr>
      <vt:lpstr>Classification des espèces</vt:lpstr>
      <vt:lpstr>Classification des espèces</vt:lpstr>
      <vt:lpstr>Classification des espèces</vt:lpstr>
      <vt:lpstr>Classification des espèces</vt:lpstr>
      <vt:lpstr>Classification des espèces</vt:lpstr>
      <vt:lpstr>Exemples  d’espèces communes  et faciles à reconnaitre  en Méditerranée!</vt:lpstr>
      <vt:lpstr>Les végétaux</vt:lpstr>
      <vt:lpstr>Plantes à fleurs (Spermatophytes)</vt:lpstr>
      <vt:lpstr>Algues vertes</vt:lpstr>
      <vt:lpstr>Algues brunes</vt:lpstr>
      <vt:lpstr>Les éponges</vt:lpstr>
      <vt:lpstr>PowerPoint Presentation</vt:lpstr>
      <vt:lpstr>Eponges</vt:lpstr>
      <vt:lpstr>Les cnidaires</vt:lpstr>
      <vt:lpstr>Cnidaires</vt:lpstr>
      <vt:lpstr>PowerPoint Presentation</vt:lpstr>
      <vt:lpstr>Cnidaires</vt:lpstr>
      <vt:lpstr>PowerPoint Presentation</vt:lpstr>
      <vt:lpstr>Vers tubicoles</vt:lpstr>
      <vt:lpstr>Vers plats</vt:lpstr>
      <vt:lpstr>PowerPoint Presentation</vt:lpstr>
      <vt:lpstr>Les mollusques</vt:lpstr>
      <vt:lpstr>PowerPoint Presentation</vt:lpstr>
      <vt:lpstr>PowerPoint Presentation</vt:lpstr>
      <vt:lpstr>PowerPoint Presentation</vt:lpstr>
      <vt:lpstr>Les bryozoaires</vt:lpstr>
      <vt:lpstr>PowerPoint Presentation</vt:lpstr>
      <vt:lpstr>PowerPoint Presentation</vt:lpstr>
      <vt:lpstr>Les crustacés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 échinodermes</vt:lpstr>
      <vt:lpstr>PowerPoint Presentation</vt:lpstr>
      <vt:lpstr>Echinodermes</vt:lpstr>
      <vt:lpstr>PowerPoint Presentation</vt:lpstr>
      <vt:lpstr>PowerPoint Presentation</vt:lpstr>
      <vt:lpstr>Les tuniciers</vt:lpstr>
      <vt:lpstr>PowerPoint Presentation</vt:lpstr>
      <vt:lpstr>PowerPoint Presentation</vt:lpstr>
      <vt:lpstr>Les poissons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Exemples  d’espèces communes  et faciles à reconnaitre  en Atlantique/Manche!</vt:lpstr>
      <vt:lpstr>Tacaud</vt:lpstr>
      <vt:lpstr>Saint Pierre</vt:lpstr>
      <vt:lpstr>Lieu jaune</vt:lpstr>
      <vt:lpstr>Bar</vt:lpstr>
      <vt:lpstr>Araignée</vt:lpstr>
      <vt:lpstr>Homard</vt:lpstr>
      <vt:lpstr>Tourteau</vt:lpstr>
      <vt:lpstr>Congre</vt:lpstr>
      <vt:lpstr>Vieille</vt:lpstr>
      <vt:lpstr>Gobie Léopard</vt:lpstr>
      <vt:lpstr>Blennie</vt:lpstr>
      <vt:lpstr>Roussette</vt:lpstr>
      <vt:lpstr>Coquille St Jacques</vt:lpstr>
      <vt:lpstr>Bilan</vt:lpstr>
      <vt:lpstr>PowerPoint Presentation</vt:lpstr>
    </vt:vector>
  </TitlesOfParts>
  <Company>HOPITAL FOCH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SIH</dc:creator>
  <cp:lastModifiedBy>Bertrand AUDRAS</cp:lastModifiedBy>
  <cp:revision>85</cp:revision>
  <dcterms:created xsi:type="dcterms:W3CDTF">2011-03-22T17:08:46Z</dcterms:created>
  <dcterms:modified xsi:type="dcterms:W3CDTF">2022-03-21T17:08:20Z</dcterms:modified>
</cp:coreProperties>
</file>